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1"/>
  </p:notesMasterIdLst>
  <p:sldIdLst>
    <p:sldId id="282" r:id="rId2"/>
    <p:sldId id="284" r:id="rId3"/>
    <p:sldId id="283" r:id="rId4"/>
    <p:sldId id="286" r:id="rId5"/>
    <p:sldId id="259" r:id="rId6"/>
    <p:sldId id="285" r:id="rId7"/>
    <p:sldId id="287" r:id="rId8"/>
    <p:sldId id="260" r:id="rId9"/>
    <p:sldId id="261" r:id="rId10"/>
    <p:sldId id="262" r:id="rId11"/>
    <p:sldId id="298" r:id="rId12"/>
    <p:sldId id="289" r:id="rId13"/>
    <p:sldId id="290" r:id="rId14"/>
    <p:sldId id="291" r:id="rId15"/>
    <p:sldId id="292" r:id="rId16"/>
    <p:sldId id="293" r:id="rId17"/>
    <p:sldId id="297" r:id="rId18"/>
    <p:sldId id="294" r:id="rId19"/>
    <p:sldId id="263" r:id="rId20"/>
    <p:sldId id="296" r:id="rId21"/>
    <p:sldId id="265" r:id="rId22"/>
    <p:sldId id="299" r:id="rId23"/>
    <p:sldId id="300" r:id="rId24"/>
    <p:sldId id="301" r:id="rId25"/>
    <p:sldId id="302" r:id="rId26"/>
    <p:sldId id="303" r:id="rId27"/>
    <p:sldId id="304" r:id="rId28"/>
    <p:sldId id="305" r:id="rId29"/>
    <p:sldId id="277"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Abril Fatface" panose="020B0604020202020204" charset="0"/>
      <p:regular r:id="rId36"/>
    </p:embeddedFont>
    <p:embeddedFont>
      <p:font typeface="Roboto Mono SemiBold" panose="020B0604020202020204" charset="0"/>
      <p:regular r:id="rId37"/>
      <p:bold r:id="rId38"/>
      <p:italic r:id="rId39"/>
      <p:boldItalic r:id="rId40"/>
    </p:embeddedFont>
    <p:embeddedFont>
      <p:font typeface="Roboto Mono" panose="020B0604020202020204" charset="0"/>
      <p:regular r:id="rId41"/>
      <p:bold r:id="rId42"/>
      <p:italic r:id="rId43"/>
      <p:boldItalic r:id="rId44"/>
    </p:embeddedFont>
    <p:embeddedFont>
      <p:font typeface="Bahnschrift SemiBold" panose="020B0502040204020203" pitchFamily="34" charset="0"/>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C7CE07C-1156-4551-ABF6-8AA2675130BE}" type="doc">
      <dgm:prSet loTypeId="urn:microsoft.com/office/officeart/2005/8/layout/hierarchy2#1" loCatId="hierarchy" qsTypeId="urn:microsoft.com/office/officeart/2005/8/quickstyle/simple1#1" qsCatId="simple" csTypeId="urn:microsoft.com/office/officeart/2005/8/colors/accent1_2#1" csCatId="accent1" phldr="1"/>
      <dgm:spPr/>
      <dgm:t>
        <a:bodyPr/>
        <a:lstStyle/>
        <a:p>
          <a:endParaRPr lang="en-US"/>
        </a:p>
      </dgm:t>
    </dgm:pt>
    <dgm:pt modelId="{3894F0C2-2BB8-4834-9DC4-691A83D77A4E}">
      <dgm:prSet phldrT="[Text]" phldr="1"/>
      <dgm:spPr/>
      <dgm:t>
        <a:bodyPr/>
        <a:lstStyle/>
        <a:p>
          <a:endParaRPr lang="en-US" dirty="0"/>
        </a:p>
      </dgm:t>
    </dgm:pt>
    <dgm:pt modelId="{65245044-C334-41C8-9755-82BB261B7416}" type="parTrans" cxnId="{96CE2710-D983-44EF-99F5-CF9DBB6BF96C}">
      <dgm:prSet/>
      <dgm:spPr/>
      <dgm:t>
        <a:bodyPr/>
        <a:lstStyle/>
        <a:p>
          <a:endParaRPr lang="en-US"/>
        </a:p>
      </dgm:t>
    </dgm:pt>
    <dgm:pt modelId="{56B4A61E-D0FE-462C-AA7D-38BE69AD00ED}" type="sibTrans" cxnId="{96CE2710-D983-44EF-99F5-CF9DBB6BF96C}">
      <dgm:prSet/>
      <dgm:spPr/>
      <dgm:t>
        <a:bodyPr/>
        <a:lstStyle/>
        <a:p>
          <a:endParaRPr lang="en-US"/>
        </a:p>
      </dgm:t>
    </dgm:pt>
    <dgm:pt modelId="{7BF203DE-86A9-4EAE-849E-44B9A490D11F}">
      <dgm:prSet custT="1"/>
      <dgm:spPr>
        <a:solidFill>
          <a:schemeClr val="accent4">
            <a:lumMod val="40000"/>
            <a:lumOff val="60000"/>
          </a:schemeClr>
        </a:solidFill>
      </dgm:spPr>
      <dgm:t>
        <a:bodyPr/>
        <a:lstStyle/>
        <a:p>
          <a:r>
            <a:rPr lang="en-US" sz="3000" b="0" i="0" dirty="0" smtClean="0">
              <a:solidFill>
                <a:schemeClr val="bg2">
                  <a:lumMod val="10000"/>
                </a:schemeClr>
              </a:solidFill>
              <a:latin typeface="Times New Roman" panose="02020603050405020304" pitchFamily="18" charset="0"/>
              <a:cs typeface="Times New Roman" panose="02020603050405020304" pitchFamily="18" charset="0"/>
            </a:rPr>
            <a:t>G</a:t>
          </a:r>
          <a:r>
            <a:rPr lang="vi-VN" sz="3000" b="0" i="0" dirty="0" smtClean="0">
              <a:solidFill>
                <a:schemeClr val="bg2">
                  <a:lumMod val="10000"/>
                </a:schemeClr>
              </a:solidFill>
              <a:latin typeface="Times New Roman" panose="02020603050405020304" pitchFamily="18" charset="0"/>
              <a:cs typeface="Times New Roman" panose="02020603050405020304" pitchFamily="18" charset="0"/>
            </a:rPr>
            <a:t>ắn con người với từng hoàn cảnh cụ thể, từng thời điểm lịch sử cụ thể.</a:t>
          </a:r>
          <a:endParaRPr lang="vi-VN" sz="3000" dirty="0">
            <a:solidFill>
              <a:schemeClr val="bg2">
                <a:lumMod val="10000"/>
              </a:schemeClr>
            </a:solidFill>
            <a:latin typeface="Times New Roman" panose="02020603050405020304" pitchFamily="18" charset="0"/>
            <a:cs typeface="Times New Roman" panose="02020603050405020304" pitchFamily="18" charset="0"/>
          </a:endParaRPr>
        </a:p>
      </dgm:t>
    </dgm:pt>
    <dgm:pt modelId="{CDC7D43B-EFF7-482B-B86A-9113B911992F}" type="parTrans" cxnId="{69285B51-05C9-496E-861B-2C6D7B8295F7}">
      <dgm:prSet/>
      <dgm:spPr/>
      <dgm:t>
        <a:bodyPr/>
        <a:lstStyle/>
        <a:p>
          <a:endParaRPr lang="en-US"/>
        </a:p>
      </dgm:t>
    </dgm:pt>
    <dgm:pt modelId="{698C00D2-EB03-4A0B-9C1C-73AF5EDF877D}" type="sibTrans" cxnId="{69285B51-05C9-496E-861B-2C6D7B8295F7}">
      <dgm:prSet/>
      <dgm:spPr/>
      <dgm:t>
        <a:bodyPr/>
        <a:lstStyle/>
        <a:p>
          <a:endParaRPr lang="en-US"/>
        </a:p>
      </dgm:t>
    </dgm:pt>
    <dgm:pt modelId="{B2411872-0C7C-4616-92EE-FE8CAB423713}">
      <dgm:prSet custT="1"/>
      <dgm:spPr>
        <a:solidFill>
          <a:srgbClr val="B3E1E8"/>
        </a:solidFill>
      </dgm:spPr>
      <dgm:t>
        <a:bodyPr/>
        <a:lstStyle/>
        <a:p>
          <a:pPr algn="l"/>
          <a:r>
            <a:rPr lang="en-US" sz="3000" dirty="0" smtClean="0">
              <a:solidFill>
                <a:schemeClr val="bg2">
                  <a:lumMod val="10000"/>
                </a:schemeClr>
              </a:solidFill>
              <a:latin typeface="Times New Roman" panose="02020603050405020304" pitchFamily="18" charset="0"/>
              <a:cs typeface="Times New Roman" panose="02020603050405020304" pitchFamily="18" charset="0"/>
            </a:rPr>
            <a:t>+</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Trong</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các</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mối</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quan</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hệ</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xã</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hội</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giai</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cấp.</a:t>
          </a:r>
        </a:p>
        <a:p>
          <a:pPr algn="l"/>
          <a:r>
            <a:rPr lang="en-US" sz="3000" dirty="0" smtClean="0">
              <a:solidFill>
                <a:schemeClr val="bg2">
                  <a:lumMod val="10000"/>
                </a:schemeClr>
              </a:solidFill>
              <a:latin typeface="Times New Roman" panose="02020603050405020304" pitchFamily="18" charset="0"/>
              <a:cs typeface="Times New Roman" panose="02020603050405020304" pitchFamily="18" charset="0"/>
            </a:rPr>
            <a:t>+Theo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lứa</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tuổi</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a:t>
          </a:r>
        </a:p>
        <a:p>
          <a:pPr algn="l"/>
          <a:r>
            <a:rPr lang="en-US" sz="3000" dirty="0" smtClean="0">
              <a:solidFill>
                <a:schemeClr val="bg2">
                  <a:lumMod val="10000"/>
                </a:schemeClr>
              </a:solidFill>
              <a:latin typeface="Times New Roman" panose="02020603050405020304" pitchFamily="18" charset="0"/>
              <a:cs typeface="Times New Roman" panose="02020603050405020304" pitchFamily="18" charset="0"/>
            </a:rPr>
            <a:t>+Theo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giới</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tính</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a:t>
          </a:r>
        </a:p>
        <a:p>
          <a:pPr algn="l"/>
          <a:r>
            <a:rPr lang="en-US" sz="3000" dirty="0" smtClean="0">
              <a:solidFill>
                <a:schemeClr val="bg2">
                  <a:lumMod val="10000"/>
                </a:schemeClr>
              </a:solidFill>
              <a:latin typeface="Times New Roman" panose="02020603050405020304" pitchFamily="18" charset="0"/>
              <a:cs typeface="Times New Roman" panose="02020603050405020304" pitchFamily="18" charset="0"/>
            </a:rPr>
            <a:t>+</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Trong</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khối</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thống</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nhất</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của</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cộng</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đồng</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dân</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tộc</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a:t>
          </a:r>
        </a:p>
        <a:p>
          <a:pPr algn="l"/>
          <a:r>
            <a:rPr lang="en-US" sz="3000" dirty="0" smtClean="0">
              <a:solidFill>
                <a:schemeClr val="bg2">
                  <a:lumMod val="10000"/>
                </a:schemeClr>
              </a:solidFill>
              <a:latin typeface="Times New Roman" panose="02020603050405020304" pitchFamily="18" charset="0"/>
              <a:cs typeface="Times New Roman" panose="02020603050405020304" pitchFamily="18" charset="0"/>
            </a:rPr>
            <a:t>+</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Quan</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hệ</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quốc</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dirty="0" err="1" smtClean="0">
              <a:solidFill>
                <a:schemeClr val="bg2">
                  <a:lumMod val="10000"/>
                </a:schemeClr>
              </a:solidFill>
              <a:latin typeface="Times New Roman" panose="02020603050405020304" pitchFamily="18" charset="0"/>
              <a:cs typeface="Times New Roman" panose="02020603050405020304" pitchFamily="18" charset="0"/>
            </a:rPr>
            <a:t>tế</a:t>
          </a:r>
          <a:r>
            <a:rPr lang="en-US" sz="3000" dirty="0" smtClean="0">
              <a:solidFill>
                <a:schemeClr val="bg2">
                  <a:lumMod val="10000"/>
                </a:schemeClr>
              </a:solidFill>
              <a:latin typeface="Times New Roman" panose="02020603050405020304" pitchFamily="18" charset="0"/>
              <a:cs typeface="Times New Roman" panose="02020603050405020304" pitchFamily="18" charset="0"/>
            </a:rPr>
            <a:t>.</a:t>
          </a:r>
          <a:endParaRPr lang="vi-VN" sz="3000" dirty="0">
            <a:solidFill>
              <a:schemeClr val="bg2">
                <a:lumMod val="10000"/>
              </a:schemeClr>
            </a:solidFill>
            <a:latin typeface="Times New Roman" panose="02020603050405020304" pitchFamily="18" charset="0"/>
            <a:cs typeface="Times New Roman" panose="02020603050405020304" pitchFamily="18" charset="0"/>
          </a:endParaRPr>
        </a:p>
      </dgm:t>
    </dgm:pt>
    <dgm:pt modelId="{1F691B89-0D7B-40AA-99ED-01B2D49DEE5B}" type="parTrans" cxnId="{BF47D4A3-B7FE-45AD-B13D-2650F341D444}">
      <dgm:prSet/>
      <dgm:spPr/>
      <dgm:t>
        <a:bodyPr/>
        <a:lstStyle/>
        <a:p>
          <a:endParaRPr lang="en-US"/>
        </a:p>
      </dgm:t>
    </dgm:pt>
    <dgm:pt modelId="{A05DAF40-BCED-486E-A0E7-BC2FE9DD3B6F}" type="sibTrans" cxnId="{BF47D4A3-B7FE-45AD-B13D-2650F341D444}">
      <dgm:prSet/>
      <dgm:spPr/>
      <dgm:t>
        <a:bodyPr/>
        <a:lstStyle/>
        <a:p>
          <a:endParaRPr lang="en-US"/>
        </a:p>
      </dgm:t>
    </dgm:pt>
    <dgm:pt modelId="{EBEB68D1-59FE-461E-BF6C-2E3197DBA896}" type="pres">
      <dgm:prSet presAssocID="{6C7CE07C-1156-4551-ABF6-8AA2675130BE}" presName="diagram" presStyleCnt="0">
        <dgm:presLayoutVars>
          <dgm:chPref val="1"/>
          <dgm:dir/>
          <dgm:animOne val="branch"/>
          <dgm:animLvl val="lvl"/>
          <dgm:resizeHandles val="exact"/>
        </dgm:presLayoutVars>
      </dgm:prSet>
      <dgm:spPr/>
      <dgm:t>
        <a:bodyPr/>
        <a:lstStyle/>
        <a:p>
          <a:endParaRPr lang="en-US"/>
        </a:p>
      </dgm:t>
    </dgm:pt>
    <dgm:pt modelId="{D6210129-A2E5-41C9-9BC3-C4DBDD0429F8}" type="pres">
      <dgm:prSet presAssocID="{3894F0C2-2BB8-4834-9DC4-691A83D77A4E}" presName="root1" presStyleCnt="0"/>
      <dgm:spPr/>
    </dgm:pt>
    <dgm:pt modelId="{68371BC2-2270-4327-981E-38311A93D43A}" type="pres">
      <dgm:prSet presAssocID="{3894F0C2-2BB8-4834-9DC4-691A83D77A4E}" presName="LevelOneTextNode" presStyleLbl="node0" presStyleIdx="0" presStyleCnt="1" custScaleX="30058" custLinFactNeighborX="-202" custLinFactNeighborY="-1214">
        <dgm:presLayoutVars>
          <dgm:chPref val="3"/>
        </dgm:presLayoutVars>
      </dgm:prSet>
      <dgm:spPr/>
      <dgm:t>
        <a:bodyPr/>
        <a:lstStyle/>
        <a:p>
          <a:endParaRPr lang="en-US"/>
        </a:p>
      </dgm:t>
    </dgm:pt>
    <dgm:pt modelId="{1852AC37-F90C-46C3-A688-F74354C7188B}" type="pres">
      <dgm:prSet presAssocID="{3894F0C2-2BB8-4834-9DC4-691A83D77A4E}" presName="level2hierChild" presStyleCnt="0"/>
      <dgm:spPr/>
    </dgm:pt>
    <dgm:pt modelId="{AEC1444E-B72D-4ECD-B098-4A17A6BCF1BD}" type="pres">
      <dgm:prSet presAssocID="{CDC7D43B-EFF7-482B-B86A-9113B911992F}" presName="conn2-1" presStyleLbl="parChTrans1D2" presStyleIdx="0" presStyleCnt="2"/>
      <dgm:spPr/>
      <dgm:t>
        <a:bodyPr/>
        <a:lstStyle/>
        <a:p>
          <a:endParaRPr lang="en-US"/>
        </a:p>
      </dgm:t>
    </dgm:pt>
    <dgm:pt modelId="{950A1480-E88D-4439-A8E1-E459AECE8CC8}" type="pres">
      <dgm:prSet presAssocID="{CDC7D43B-EFF7-482B-B86A-9113B911992F}" presName="connTx" presStyleLbl="parChTrans1D2" presStyleIdx="0" presStyleCnt="2"/>
      <dgm:spPr/>
      <dgm:t>
        <a:bodyPr/>
        <a:lstStyle/>
        <a:p>
          <a:endParaRPr lang="en-US"/>
        </a:p>
      </dgm:t>
    </dgm:pt>
    <dgm:pt modelId="{0C70D469-70D3-4BFD-899E-8DE6092958E8}" type="pres">
      <dgm:prSet presAssocID="{7BF203DE-86A9-4EAE-849E-44B9A490D11F}" presName="root2" presStyleCnt="0"/>
      <dgm:spPr/>
    </dgm:pt>
    <dgm:pt modelId="{D249E1DA-666B-43EB-A162-201DCE2538C5}" type="pres">
      <dgm:prSet presAssocID="{7BF203DE-86A9-4EAE-849E-44B9A490D11F}" presName="LevelTwoTextNode" presStyleLbl="node2" presStyleIdx="0" presStyleCnt="2" custScaleX="355169" custScaleY="63790">
        <dgm:presLayoutVars>
          <dgm:chPref val="3"/>
        </dgm:presLayoutVars>
      </dgm:prSet>
      <dgm:spPr/>
      <dgm:t>
        <a:bodyPr/>
        <a:lstStyle/>
        <a:p>
          <a:endParaRPr lang="en-US"/>
        </a:p>
      </dgm:t>
    </dgm:pt>
    <dgm:pt modelId="{D8811EDC-FE47-4651-B490-948EC1143C97}" type="pres">
      <dgm:prSet presAssocID="{7BF203DE-86A9-4EAE-849E-44B9A490D11F}" presName="level3hierChild" presStyleCnt="0"/>
      <dgm:spPr/>
    </dgm:pt>
    <dgm:pt modelId="{619654DD-C8A8-47FC-8843-AC6133B9C52B}" type="pres">
      <dgm:prSet presAssocID="{1F691B89-0D7B-40AA-99ED-01B2D49DEE5B}" presName="conn2-1" presStyleLbl="parChTrans1D2" presStyleIdx="1" presStyleCnt="2"/>
      <dgm:spPr/>
      <dgm:t>
        <a:bodyPr/>
        <a:lstStyle/>
        <a:p>
          <a:endParaRPr lang="en-US"/>
        </a:p>
      </dgm:t>
    </dgm:pt>
    <dgm:pt modelId="{DD9AAEF1-D4F5-4944-8768-B9132D024AAE}" type="pres">
      <dgm:prSet presAssocID="{1F691B89-0D7B-40AA-99ED-01B2D49DEE5B}" presName="connTx" presStyleLbl="parChTrans1D2" presStyleIdx="1" presStyleCnt="2"/>
      <dgm:spPr/>
      <dgm:t>
        <a:bodyPr/>
        <a:lstStyle/>
        <a:p>
          <a:endParaRPr lang="en-US"/>
        </a:p>
      </dgm:t>
    </dgm:pt>
    <dgm:pt modelId="{A58B7CB9-74AE-4B91-A3E2-75CF8BDC8356}" type="pres">
      <dgm:prSet presAssocID="{B2411872-0C7C-4616-92EE-FE8CAB423713}" presName="root2" presStyleCnt="0"/>
      <dgm:spPr/>
    </dgm:pt>
    <dgm:pt modelId="{7B9F4E29-722E-463E-83C8-3CC19EDAE313}" type="pres">
      <dgm:prSet presAssocID="{B2411872-0C7C-4616-92EE-FE8CAB423713}" presName="LevelTwoTextNode" presStyleLbl="node2" presStyleIdx="1" presStyleCnt="2" custScaleX="379825" custScaleY="223579" custLinFactNeighborX="-1779" custLinFactNeighborY="22514">
        <dgm:presLayoutVars>
          <dgm:chPref val="3"/>
        </dgm:presLayoutVars>
      </dgm:prSet>
      <dgm:spPr/>
      <dgm:t>
        <a:bodyPr/>
        <a:lstStyle/>
        <a:p>
          <a:endParaRPr lang="en-US"/>
        </a:p>
      </dgm:t>
    </dgm:pt>
    <dgm:pt modelId="{2C9EF421-4160-4454-AB37-24B9A963FB2A}" type="pres">
      <dgm:prSet presAssocID="{B2411872-0C7C-4616-92EE-FE8CAB423713}" presName="level3hierChild" presStyleCnt="0"/>
      <dgm:spPr/>
    </dgm:pt>
  </dgm:ptLst>
  <dgm:cxnLst>
    <dgm:cxn modelId="{BF47D4A3-B7FE-45AD-B13D-2650F341D444}" srcId="{3894F0C2-2BB8-4834-9DC4-691A83D77A4E}" destId="{B2411872-0C7C-4616-92EE-FE8CAB423713}" srcOrd="1" destOrd="0" parTransId="{1F691B89-0D7B-40AA-99ED-01B2D49DEE5B}" sibTransId="{A05DAF40-BCED-486E-A0E7-BC2FE9DD3B6F}"/>
    <dgm:cxn modelId="{77C29937-88C3-4239-A32E-193D06B4A6DF}" type="presOf" srcId="{7BF203DE-86A9-4EAE-849E-44B9A490D11F}" destId="{D249E1DA-666B-43EB-A162-201DCE2538C5}" srcOrd="0" destOrd="0" presId="urn:microsoft.com/office/officeart/2005/8/layout/hierarchy2#1"/>
    <dgm:cxn modelId="{6A3D6F9F-EC41-4E10-9822-5820D4B49593}" type="presOf" srcId="{6C7CE07C-1156-4551-ABF6-8AA2675130BE}" destId="{EBEB68D1-59FE-461E-BF6C-2E3197DBA896}" srcOrd="0" destOrd="0" presId="urn:microsoft.com/office/officeart/2005/8/layout/hierarchy2#1"/>
    <dgm:cxn modelId="{3896CB6C-C6FC-440F-9B20-05A9E98E70B8}" type="presOf" srcId="{1F691B89-0D7B-40AA-99ED-01B2D49DEE5B}" destId="{DD9AAEF1-D4F5-4944-8768-B9132D024AAE}" srcOrd="1" destOrd="0" presId="urn:microsoft.com/office/officeart/2005/8/layout/hierarchy2#1"/>
    <dgm:cxn modelId="{074DE56E-800E-42DD-87B5-A442BCE4148E}" type="presOf" srcId="{CDC7D43B-EFF7-482B-B86A-9113B911992F}" destId="{AEC1444E-B72D-4ECD-B098-4A17A6BCF1BD}" srcOrd="0" destOrd="0" presId="urn:microsoft.com/office/officeart/2005/8/layout/hierarchy2#1"/>
    <dgm:cxn modelId="{02C03FE0-F1DB-40D4-96F1-C0536901AE14}" type="presOf" srcId="{B2411872-0C7C-4616-92EE-FE8CAB423713}" destId="{7B9F4E29-722E-463E-83C8-3CC19EDAE313}" srcOrd="0" destOrd="0" presId="urn:microsoft.com/office/officeart/2005/8/layout/hierarchy2#1"/>
    <dgm:cxn modelId="{96CE2710-D983-44EF-99F5-CF9DBB6BF96C}" srcId="{6C7CE07C-1156-4551-ABF6-8AA2675130BE}" destId="{3894F0C2-2BB8-4834-9DC4-691A83D77A4E}" srcOrd="0" destOrd="0" parTransId="{65245044-C334-41C8-9755-82BB261B7416}" sibTransId="{56B4A61E-D0FE-462C-AA7D-38BE69AD00ED}"/>
    <dgm:cxn modelId="{69285B51-05C9-496E-861B-2C6D7B8295F7}" srcId="{3894F0C2-2BB8-4834-9DC4-691A83D77A4E}" destId="{7BF203DE-86A9-4EAE-849E-44B9A490D11F}" srcOrd="0" destOrd="0" parTransId="{CDC7D43B-EFF7-482B-B86A-9113B911992F}" sibTransId="{698C00D2-EB03-4A0B-9C1C-73AF5EDF877D}"/>
    <dgm:cxn modelId="{697E4755-A2D2-4F07-8EA9-6FC576601799}" type="presOf" srcId="{3894F0C2-2BB8-4834-9DC4-691A83D77A4E}" destId="{68371BC2-2270-4327-981E-38311A93D43A}" srcOrd="0" destOrd="0" presId="urn:microsoft.com/office/officeart/2005/8/layout/hierarchy2#1"/>
    <dgm:cxn modelId="{D921E579-CF5C-423E-AEC3-7CB50BDB2A50}" type="presOf" srcId="{CDC7D43B-EFF7-482B-B86A-9113B911992F}" destId="{950A1480-E88D-4439-A8E1-E459AECE8CC8}" srcOrd="1" destOrd="0" presId="urn:microsoft.com/office/officeart/2005/8/layout/hierarchy2#1"/>
    <dgm:cxn modelId="{74840160-FAB2-44E0-AD9A-8BF774CA15B3}" type="presOf" srcId="{1F691B89-0D7B-40AA-99ED-01B2D49DEE5B}" destId="{619654DD-C8A8-47FC-8843-AC6133B9C52B}" srcOrd="0" destOrd="0" presId="urn:microsoft.com/office/officeart/2005/8/layout/hierarchy2#1"/>
    <dgm:cxn modelId="{3307D535-89EC-49E4-A06B-68F9EB026349}" type="presParOf" srcId="{EBEB68D1-59FE-461E-BF6C-2E3197DBA896}" destId="{D6210129-A2E5-41C9-9BC3-C4DBDD0429F8}" srcOrd="0" destOrd="0" presId="urn:microsoft.com/office/officeart/2005/8/layout/hierarchy2#1"/>
    <dgm:cxn modelId="{7551F366-17A3-42BE-B852-3B316BC4C91F}" type="presParOf" srcId="{D6210129-A2E5-41C9-9BC3-C4DBDD0429F8}" destId="{68371BC2-2270-4327-981E-38311A93D43A}" srcOrd="0" destOrd="0" presId="urn:microsoft.com/office/officeart/2005/8/layout/hierarchy2#1"/>
    <dgm:cxn modelId="{C8226E60-FA42-4AC4-A02C-F5F319BB278F}" type="presParOf" srcId="{D6210129-A2E5-41C9-9BC3-C4DBDD0429F8}" destId="{1852AC37-F90C-46C3-A688-F74354C7188B}" srcOrd="1" destOrd="0" presId="urn:microsoft.com/office/officeart/2005/8/layout/hierarchy2#1"/>
    <dgm:cxn modelId="{CB397A60-A1F1-4095-8104-A601F3E49582}" type="presParOf" srcId="{1852AC37-F90C-46C3-A688-F74354C7188B}" destId="{AEC1444E-B72D-4ECD-B098-4A17A6BCF1BD}" srcOrd="0" destOrd="0" presId="urn:microsoft.com/office/officeart/2005/8/layout/hierarchy2#1"/>
    <dgm:cxn modelId="{10F31E55-1947-4CD9-A5C7-220D6CDED217}" type="presParOf" srcId="{AEC1444E-B72D-4ECD-B098-4A17A6BCF1BD}" destId="{950A1480-E88D-4439-A8E1-E459AECE8CC8}" srcOrd="0" destOrd="0" presId="urn:microsoft.com/office/officeart/2005/8/layout/hierarchy2#1"/>
    <dgm:cxn modelId="{3389A72E-31E6-4416-9F4B-DBD24517F6DC}" type="presParOf" srcId="{1852AC37-F90C-46C3-A688-F74354C7188B}" destId="{0C70D469-70D3-4BFD-899E-8DE6092958E8}" srcOrd="1" destOrd="0" presId="urn:microsoft.com/office/officeart/2005/8/layout/hierarchy2#1"/>
    <dgm:cxn modelId="{562D1ECC-E286-46BF-A321-B4601FB88A50}" type="presParOf" srcId="{0C70D469-70D3-4BFD-899E-8DE6092958E8}" destId="{D249E1DA-666B-43EB-A162-201DCE2538C5}" srcOrd="0" destOrd="0" presId="urn:microsoft.com/office/officeart/2005/8/layout/hierarchy2#1"/>
    <dgm:cxn modelId="{C0567378-AE7D-4CA7-9306-C35B80096A25}" type="presParOf" srcId="{0C70D469-70D3-4BFD-899E-8DE6092958E8}" destId="{D8811EDC-FE47-4651-B490-948EC1143C97}" srcOrd="1" destOrd="0" presId="urn:microsoft.com/office/officeart/2005/8/layout/hierarchy2#1"/>
    <dgm:cxn modelId="{CC7FB2D9-D0F1-4941-8945-4083A3EC7DBD}" type="presParOf" srcId="{1852AC37-F90C-46C3-A688-F74354C7188B}" destId="{619654DD-C8A8-47FC-8843-AC6133B9C52B}" srcOrd="2" destOrd="0" presId="urn:microsoft.com/office/officeart/2005/8/layout/hierarchy2#1"/>
    <dgm:cxn modelId="{1ECAA545-324D-423E-AF61-2B6583072CDA}" type="presParOf" srcId="{619654DD-C8A8-47FC-8843-AC6133B9C52B}" destId="{DD9AAEF1-D4F5-4944-8768-B9132D024AAE}" srcOrd="0" destOrd="0" presId="urn:microsoft.com/office/officeart/2005/8/layout/hierarchy2#1"/>
    <dgm:cxn modelId="{26FAB792-6161-4FC0-96D7-0D7B4D53C05D}" type="presParOf" srcId="{1852AC37-F90C-46C3-A688-F74354C7188B}" destId="{A58B7CB9-74AE-4B91-A3E2-75CF8BDC8356}" srcOrd="3" destOrd="0" presId="urn:microsoft.com/office/officeart/2005/8/layout/hierarchy2#1"/>
    <dgm:cxn modelId="{15428969-5341-4D1A-A506-500390432A5E}" type="presParOf" srcId="{A58B7CB9-74AE-4B91-A3E2-75CF8BDC8356}" destId="{7B9F4E29-722E-463E-83C8-3CC19EDAE313}" srcOrd="0" destOrd="0" presId="urn:microsoft.com/office/officeart/2005/8/layout/hierarchy2#1"/>
    <dgm:cxn modelId="{5BBBC969-912A-4EF0-9901-B12F1667BC88}" type="presParOf" srcId="{A58B7CB9-74AE-4B91-A3E2-75CF8BDC8356}" destId="{2C9EF421-4160-4454-AB37-24B9A963FB2A}" srcOrd="1" destOrd="0" presId="urn:microsoft.com/office/officeart/2005/8/layout/hierarchy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71BC2-2270-4327-981E-38311A93D43A}">
      <dsp:nvSpPr>
        <dsp:cNvPr id="0" name=""/>
        <dsp:cNvSpPr/>
      </dsp:nvSpPr>
      <dsp:spPr>
        <a:xfrm>
          <a:off x="6584" y="1326084"/>
          <a:ext cx="741882" cy="12340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p>
      </dsp:txBody>
      <dsp:txXfrm>
        <a:off x="28313" y="1347813"/>
        <a:ext cx="698424" cy="1190626"/>
      </dsp:txXfrm>
    </dsp:sp>
    <dsp:sp modelId="{AEC1444E-B72D-4ECD-B098-4A17A6BCF1BD}">
      <dsp:nvSpPr>
        <dsp:cNvPr id="0" name=""/>
        <dsp:cNvSpPr/>
      </dsp:nvSpPr>
      <dsp:spPr>
        <a:xfrm rot="18255184">
          <a:off x="363137" y="1186189"/>
          <a:ext cx="1762911" cy="56721"/>
        </a:xfrm>
        <a:custGeom>
          <a:avLst/>
          <a:gdLst/>
          <a:ahLst/>
          <a:cxnLst/>
          <a:rect l="0" t="0" r="0" b="0"/>
          <a:pathLst>
            <a:path>
              <a:moveTo>
                <a:pt x="0" y="28360"/>
              </a:moveTo>
              <a:lnTo>
                <a:pt x="1762911" y="283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1200521" y="1170478"/>
        <a:ext cx="88145" cy="88145"/>
      </dsp:txXfrm>
    </dsp:sp>
    <dsp:sp modelId="{D249E1DA-666B-43EB-A162-201DCE2538C5}">
      <dsp:nvSpPr>
        <dsp:cNvPr id="0" name=""/>
        <dsp:cNvSpPr/>
      </dsp:nvSpPr>
      <dsp:spPr>
        <a:xfrm>
          <a:off x="1740720" y="92363"/>
          <a:ext cx="8766173" cy="787222"/>
        </a:xfrm>
        <a:prstGeom prst="roundRect">
          <a:avLst>
            <a:gd name="adj" fmla="val 10000"/>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b="0" i="0" kern="1200" dirty="0" smtClean="0">
              <a:solidFill>
                <a:schemeClr val="bg2">
                  <a:lumMod val="10000"/>
                </a:schemeClr>
              </a:solidFill>
              <a:latin typeface="Times New Roman" panose="02020603050405020304" pitchFamily="18" charset="0"/>
              <a:cs typeface="Times New Roman" panose="02020603050405020304" pitchFamily="18" charset="0"/>
            </a:rPr>
            <a:t>G</a:t>
          </a:r>
          <a:r>
            <a:rPr lang="vi-VN" sz="3000" b="0" i="0" kern="1200" dirty="0" smtClean="0">
              <a:solidFill>
                <a:schemeClr val="bg2">
                  <a:lumMod val="10000"/>
                </a:schemeClr>
              </a:solidFill>
              <a:latin typeface="Times New Roman" panose="02020603050405020304" pitchFamily="18" charset="0"/>
              <a:cs typeface="Times New Roman" panose="02020603050405020304" pitchFamily="18" charset="0"/>
            </a:rPr>
            <a:t>ắn con người với từng hoàn cảnh cụ thể, từng thời điểm lịch sử cụ thể.</a:t>
          </a:r>
          <a:endParaRPr lang="vi-VN" sz="3000" kern="1200" dirty="0">
            <a:solidFill>
              <a:schemeClr val="bg2">
                <a:lumMod val="10000"/>
              </a:schemeClr>
            </a:solidFill>
            <a:latin typeface="Times New Roman" panose="02020603050405020304" pitchFamily="18" charset="0"/>
            <a:cs typeface="Times New Roman" panose="02020603050405020304" pitchFamily="18" charset="0"/>
          </a:endParaRPr>
        </a:p>
      </dsp:txBody>
      <dsp:txXfrm>
        <a:off x="1763777" y="115420"/>
        <a:ext cx="8720059" cy="741108"/>
      </dsp:txXfrm>
    </dsp:sp>
    <dsp:sp modelId="{619654DD-C8A8-47FC-8843-AC6133B9C52B}">
      <dsp:nvSpPr>
        <dsp:cNvPr id="0" name=""/>
        <dsp:cNvSpPr/>
      </dsp:nvSpPr>
      <dsp:spPr>
        <a:xfrm rot="1922401">
          <a:off x="663261" y="2211522"/>
          <a:ext cx="1118756" cy="56721"/>
        </a:xfrm>
        <a:custGeom>
          <a:avLst/>
          <a:gdLst/>
          <a:ahLst/>
          <a:cxnLst/>
          <a:rect l="0" t="0" r="0" b="0"/>
          <a:pathLst>
            <a:path>
              <a:moveTo>
                <a:pt x="0" y="28360"/>
              </a:moveTo>
              <a:lnTo>
                <a:pt x="1118756" y="283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194670" y="2211914"/>
        <a:ext cx="55937" cy="55937"/>
      </dsp:txXfrm>
    </dsp:sp>
    <dsp:sp modelId="{7B9F4E29-722E-463E-83C8-3CC19EDAE313}">
      <dsp:nvSpPr>
        <dsp:cNvPr id="0" name=""/>
        <dsp:cNvSpPr/>
      </dsp:nvSpPr>
      <dsp:spPr>
        <a:xfrm>
          <a:off x="1696811" y="1157062"/>
          <a:ext cx="9374724" cy="2759154"/>
        </a:xfrm>
        <a:prstGeom prst="roundRect">
          <a:avLst>
            <a:gd name="adj" fmla="val 10000"/>
          </a:avLst>
        </a:prstGeom>
        <a:solidFill>
          <a:srgbClr val="B3E1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l" defTabSz="1333500">
            <a:lnSpc>
              <a:spcPct val="90000"/>
            </a:lnSpc>
            <a:spcBef>
              <a:spcPct val="0"/>
            </a:spcBef>
            <a:spcAft>
              <a:spcPct val="35000"/>
            </a:spcAft>
          </a:pP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Trong</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các</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mối</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quan</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hệ</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xã</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hội</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giai</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cấp.</a:t>
          </a:r>
        </a:p>
        <a:p>
          <a:pPr lvl="0" algn="l" defTabSz="1333500">
            <a:lnSpc>
              <a:spcPct val="90000"/>
            </a:lnSpc>
            <a:spcBef>
              <a:spcPct val="0"/>
            </a:spcBef>
            <a:spcAft>
              <a:spcPct val="35000"/>
            </a:spcAft>
          </a:pP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+Theo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lứa</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tuổi</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a:t>
          </a:r>
        </a:p>
        <a:p>
          <a:pPr lvl="0" algn="l" defTabSz="1333500">
            <a:lnSpc>
              <a:spcPct val="90000"/>
            </a:lnSpc>
            <a:spcBef>
              <a:spcPct val="0"/>
            </a:spcBef>
            <a:spcAft>
              <a:spcPct val="35000"/>
            </a:spcAft>
          </a:pP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+Theo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giới</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tính</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a:t>
          </a:r>
        </a:p>
        <a:p>
          <a:pPr lvl="0" algn="l" defTabSz="1333500">
            <a:lnSpc>
              <a:spcPct val="90000"/>
            </a:lnSpc>
            <a:spcBef>
              <a:spcPct val="0"/>
            </a:spcBef>
            <a:spcAft>
              <a:spcPct val="35000"/>
            </a:spcAft>
          </a:pP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Trong</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khối</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thống</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nhất</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của</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cộng</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đồng</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dân</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tộc</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a:t>
          </a:r>
        </a:p>
        <a:p>
          <a:pPr lvl="0" algn="l" defTabSz="1333500">
            <a:lnSpc>
              <a:spcPct val="90000"/>
            </a:lnSpc>
            <a:spcBef>
              <a:spcPct val="0"/>
            </a:spcBef>
            <a:spcAft>
              <a:spcPct val="35000"/>
            </a:spcAft>
          </a:pP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Quan</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hệ</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quốc</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000" kern="1200" dirty="0" err="1" smtClean="0">
              <a:solidFill>
                <a:schemeClr val="bg2">
                  <a:lumMod val="10000"/>
                </a:schemeClr>
              </a:solidFill>
              <a:latin typeface="Times New Roman" panose="02020603050405020304" pitchFamily="18" charset="0"/>
              <a:cs typeface="Times New Roman" panose="02020603050405020304" pitchFamily="18" charset="0"/>
            </a:rPr>
            <a:t>tế</a:t>
          </a:r>
          <a:r>
            <a:rPr lang="en-US" sz="3000" kern="1200" dirty="0" smtClean="0">
              <a:solidFill>
                <a:schemeClr val="bg2">
                  <a:lumMod val="10000"/>
                </a:schemeClr>
              </a:solidFill>
              <a:latin typeface="Times New Roman" panose="02020603050405020304" pitchFamily="18" charset="0"/>
              <a:cs typeface="Times New Roman" panose="02020603050405020304" pitchFamily="18" charset="0"/>
            </a:rPr>
            <a:t>.</a:t>
          </a:r>
          <a:endParaRPr lang="vi-VN" sz="3000" kern="1200" dirty="0">
            <a:solidFill>
              <a:schemeClr val="bg2">
                <a:lumMod val="10000"/>
              </a:schemeClr>
            </a:solidFill>
            <a:latin typeface="Times New Roman" panose="02020603050405020304" pitchFamily="18" charset="0"/>
            <a:cs typeface="Times New Roman" panose="02020603050405020304" pitchFamily="18" charset="0"/>
          </a:endParaRPr>
        </a:p>
      </dsp:txBody>
      <dsp:txXfrm>
        <a:off x="1777624" y="1237875"/>
        <a:ext cx="9213098" cy="25975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029119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334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55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2c1e80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2c1e80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097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035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2c1e80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2c1e80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2c1e80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2c1e80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35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1466800" y="5813575"/>
            <a:ext cx="77973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484350" y="581357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484350" y="4750100"/>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1500" y="470775"/>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91200" y="46542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257700" y="465425"/>
            <a:ext cx="731400" cy="731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rot="10800000">
            <a:off x="10057500" y="1242425"/>
            <a:ext cx="0" cy="3110100"/>
          </a:xfrm>
          <a:prstGeom prst="straightConnector1">
            <a:avLst/>
          </a:prstGeom>
          <a:noFill/>
          <a:ln w="19050" cap="flat" cmpd="sng">
            <a:solidFill>
              <a:schemeClr val="accent3"/>
            </a:solidFill>
            <a:prstDash val="solid"/>
            <a:round/>
            <a:headEnd type="none" w="med" len="med"/>
            <a:tailEnd type="none" w="med" len="med"/>
          </a:ln>
        </p:spPr>
      </p:cxnSp>
      <p:sp>
        <p:nvSpPr>
          <p:cNvPr id="18" name="Google Shape;18;p2"/>
          <p:cNvSpPr/>
          <p:nvPr/>
        </p:nvSpPr>
        <p:spPr>
          <a:xfrm>
            <a:off x="1543000" y="5661175"/>
            <a:ext cx="77973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subTitle" idx="1"/>
          </p:nvPr>
        </p:nvSpPr>
        <p:spPr>
          <a:xfrm>
            <a:off x="2056525" y="5668100"/>
            <a:ext cx="6775200" cy="717900"/>
          </a:xfrm>
          <a:prstGeom prst="rect">
            <a:avLst/>
          </a:prstGeom>
          <a:ln>
            <a:noFill/>
          </a:ln>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sp>
        <p:nvSpPr>
          <p:cNvPr id="20" name="Google Shape;20;p2"/>
          <p:cNvSpPr/>
          <p:nvPr/>
        </p:nvSpPr>
        <p:spPr>
          <a:xfrm>
            <a:off x="1545150" y="1535116"/>
            <a:ext cx="7609800" cy="3859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730400" y="1345301"/>
            <a:ext cx="7609800" cy="38598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title"/>
          </p:nvPr>
        </p:nvSpPr>
        <p:spPr>
          <a:xfrm>
            <a:off x="2056525" y="1739802"/>
            <a:ext cx="6775200" cy="2876400"/>
          </a:xfrm>
          <a:prstGeom prst="rect">
            <a:avLst/>
          </a:prstGeom>
          <a:ln>
            <a:noFill/>
          </a:ln>
        </p:spPr>
        <p:txBody>
          <a:bodyPr spcFirstLastPara="1" wrap="square" lIns="121900" tIns="121900" rIns="121900" bIns="12190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
        <p:nvSpPr>
          <p:cNvPr id="23" name="Google Shape;23;p2"/>
          <p:cNvSpPr/>
          <p:nvPr/>
        </p:nvSpPr>
        <p:spPr>
          <a:xfrm>
            <a:off x="9560550" y="5661175"/>
            <a:ext cx="18207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560550" y="4597700"/>
            <a:ext cx="9939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2"/>
          <p:cNvCxnSpPr/>
          <p:nvPr/>
        </p:nvCxnSpPr>
        <p:spPr>
          <a:xfrm>
            <a:off x="10774800" y="5106200"/>
            <a:ext cx="1341900" cy="0"/>
          </a:xfrm>
          <a:prstGeom prst="straightConnector1">
            <a:avLst/>
          </a:prstGeom>
          <a:noFill/>
          <a:ln w="19050" cap="flat" cmpd="sng">
            <a:solidFill>
              <a:schemeClr val="accent3"/>
            </a:solidFill>
            <a:prstDash val="solid"/>
            <a:round/>
            <a:headEnd type="none" w="med" len="med"/>
            <a:tailEnd type="none" w="med" len="med"/>
          </a:ln>
        </p:spPr>
      </p:cxnSp>
      <p:cxnSp>
        <p:nvCxnSpPr>
          <p:cNvPr id="26" name="Google Shape;26;p2"/>
          <p:cNvCxnSpPr/>
          <p:nvPr/>
        </p:nvCxnSpPr>
        <p:spPr>
          <a:xfrm>
            <a:off x="75300" y="5106200"/>
            <a:ext cx="1341900" cy="0"/>
          </a:xfrm>
          <a:prstGeom prst="straightConnector1">
            <a:avLst/>
          </a:prstGeom>
          <a:noFill/>
          <a:ln w="19050" cap="flat" cmpd="sng">
            <a:solidFill>
              <a:schemeClr val="accent3"/>
            </a:solidFill>
            <a:prstDash val="solid"/>
            <a:round/>
            <a:headEnd type="none" w="med" len="med"/>
            <a:tailEnd type="none" w="med" len="med"/>
          </a:ln>
        </p:spPr>
      </p:cxnSp>
      <p:cxnSp>
        <p:nvCxnSpPr>
          <p:cNvPr id="27" name="Google Shape;27;p2"/>
          <p:cNvCxnSpPr/>
          <p:nvPr/>
        </p:nvCxnSpPr>
        <p:spPr>
          <a:xfrm>
            <a:off x="4392225" y="670025"/>
            <a:ext cx="5168400" cy="0"/>
          </a:xfrm>
          <a:prstGeom prst="straightConnector1">
            <a:avLst/>
          </a:prstGeom>
          <a:noFill/>
          <a:ln w="19050" cap="flat" cmpd="sng">
            <a:solidFill>
              <a:schemeClr val="accent3"/>
            </a:solidFill>
            <a:prstDash val="solid"/>
            <a:round/>
            <a:headEnd type="none" w="med" len="med"/>
            <a:tailEnd type="none" w="med" len="med"/>
          </a:ln>
        </p:spPr>
      </p:cxnSp>
      <p:sp>
        <p:nvSpPr>
          <p:cNvPr id="28" name="Google Shape;28;p2"/>
          <p:cNvSpPr/>
          <p:nvPr/>
        </p:nvSpPr>
        <p:spPr>
          <a:xfrm>
            <a:off x="227700" y="318375"/>
            <a:ext cx="9939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67400" y="313025"/>
            <a:ext cx="18207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33900" y="313025"/>
            <a:ext cx="731400" cy="731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2"/>
          <p:cNvGrpSpPr/>
          <p:nvPr/>
        </p:nvGrpSpPr>
        <p:grpSpPr>
          <a:xfrm>
            <a:off x="9662375" y="343650"/>
            <a:ext cx="737725" cy="887475"/>
            <a:chOff x="4038950" y="1664675"/>
            <a:chExt cx="737725" cy="887475"/>
          </a:xfrm>
        </p:grpSpPr>
        <p:sp>
          <p:nvSpPr>
            <p:cNvPr id="33" name="Google Shape;33;p2"/>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 name="Google Shape;34;p2"/>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 name="Google Shape;35;p2"/>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91"/>
        <p:cNvGrpSpPr/>
        <p:nvPr/>
      </p:nvGrpSpPr>
      <p:grpSpPr>
        <a:xfrm>
          <a:off x="0" y="0"/>
          <a:ext cx="0" cy="0"/>
          <a:chOff x="0" y="0"/>
          <a:chExt cx="0" cy="0"/>
        </a:xfrm>
      </p:grpSpPr>
      <p:sp>
        <p:nvSpPr>
          <p:cNvPr id="392" name="Google Shape;392;p20"/>
          <p:cNvSpPr/>
          <p:nvPr/>
        </p:nvSpPr>
        <p:spPr>
          <a:xfrm>
            <a:off x="532500" y="470775"/>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1672200" y="46542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638700" y="465425"/>
            <a:ext cx="731400" cy="731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 name="Google Shape;395;p20"/>
          <p:cNvCxnSpPr/>
          <p:nvPr/>
        </p:nvCxnSpPr>
        <p:spPr>
          <a:xfrm>
            <a:off x="4882825" y="670025"/>
            <a:ext cx="5283900" cy="0"/>
          </a:xfrm>
          <a:prstGeom prst="straightConnector1">
            <a:avLst/>
          </a:prstGeom>
          <a:noFill/>
          <a:ln w="19050" cap="flat" cmpd="sng">
            <a:solidFill>
              <a:schemeClr val="accent3"/>
            </a:solidFill>
            <a:prstDash val="solid"/>
            <a:round/>
            <a:headEnd type="none" w="med" len="med"/>
            <a:tailEnd type="none" w="med" len="med"/>
          </a:ln>
        </p:spPr>
      </p:cxnSp>
      <p:sp>
        <p:nvSpPr>
          <p:cNvPr id="396" name="Google Shape;396;p20"/>
          <p:cNvSpPr/>
          <p:nvPr/>
        </p:nvSpPr>
        <p:spPr>
          <a:xfrm>
            <a:off x="608700" y="318375"/>
            <a:ext cx="9939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1748400" y="313025"/>
            <a:ext cx="18207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714900" y="313025"/>
            <a:ext cx="731400" cy="731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10017750" y="581357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10017750" y="4750100"/>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10093950" y="5661175"/>
            <a:ext cx="18207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10093950" y="4597700"/>
            <a:ext cx="9939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20"/>
          <p:cNvCxnSpPr/>
          <p:nvPr/>
        </p:nvCxnSpPr>
        <p:spPr>
          <a:xfrm rot="10800000">
            <a:off x="10590900" y="1242425"/>
            <a:ext cx="0" cy="3110100"/>
          </a:xfrm>
          <a:prstGeom prst="straightConnector1">
            <a:avLst/>
          </a:prstGeom>
          <a:noFill/>
          <a:ln w="19050" cap="flat" cmpd="sng">
            <a:solidFill>
              <a:schemeClr val="accent3"/>
            </a:solidFill>
            <a:prstDash val="solid"/>
            <a:round/>
            <a:headEnd type="none" w="med" len="med"/>
            <a:tailEnd type="none" w="med" len="med"/>
          </a:ln>
        </p:spPr>
      </p:cxnSp>
      <p:cxnSp>
        <p:nvCxnSpPr>
          <p:cNvPr id="404" name="Google Shape;404;p20"/>
          <p:cNvCxnSpPr/>
          <p:nvPr/>
        </p:nvCxnSpPr>
        <p:spPr>
          <a:xfrm>
            <a:off x="11308200" y="5106200"/>
            <a:ext cx="735300" cy="0"/>
          </a:xfrm>
          <a:prstGeom prst="straightConnector1">
            <a:avLst/>
          </a:prstGeom>
          <a:noFill/>
          <a:ln w="19050" cap="flat" cmpd="sng">
            <a:solidFill>
              <a:schemeClr val="accent3"/>
            </a:solidFill>
            <a:prstDash val="solid"/>
            <a:round/>
            <a:headEnd type="none" w="med" len="med"/>
            <a:tailEnd type="none" w="med" len="med"/>
          </a:ln>
        </p:spPr>
      </p:cxnSp>
      <p:cxnSp>
        <p:nvCxnSpPr>
          <p:cNvPr id="405" name="Google Shape;405;p20"/>
          <p:cNvCxnSpPr/>
          <p:nvPr/>
        </p:nvCxnSpPr>
        <p:spPr>
          <a:xfrm rot="10800000">
            <a:off x="548375" y="6179275"/>
            <a:ext cx="9046800" cy="0"/>
          </a:xfrm>
          <a:prstGeom prst="straightConnector1">
            <a:avLst/>
          </a:prstGeom>
          <a:noFill/>
          <a:ln w="19050" cap="flat" cmpd="sng">
            <a:solidFill>
              <a:schemeClr val="accent3"/>
            </a:solidFill>
            <a:prstDash val="solid"/>
            <a:round/>
            <a:headEnd type="none" w="med" len="med"/>
            <a:tailEnd type="none" w="med" len="med"/>
          </a:ln>
        </p:spPr>
      </p:cxnSp>
      <p:grpSp>
        <p:nvGrpSpPr>
          <p:cNvPr id="406" name="Google Shape;406;p20"/>
          <p:cNvGrpSpPr/>
          <p:nvPr/>
        </p:nvGrpSpPr>
        <p:grpSpPr>
          <a:xfrm>
            <a:off x="10195775" y="343650"/>
            <a:ext cx="737725" cy="887475"/>
            <a:chOff x="4038950" y="1664675"/>
            <a:chExt cx="737725" cy="887475"/>
          </a:xfrm>
        </p:grpSpPr>
        <p:sp>
          <p:nvSpPr>
            <p:cNvPr id="407" name="Google Shape;407;p20"/>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08" name="Google Shape;408;p20"/>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09" name="Google Shape;409;p20"/>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410" name="Google Shape;410;p20"/>
          <p:cNvSpPr txBox="1">
            <a:spLocks noGrp="1"/>
          </p:cNvSpPr>
          <p:nvPr>
            <p:ph type="subTitle" idx="1"/>
          </p:nvPr>
        </p:nvSpPr>
        <p:spPr>
          <a:xfrm>
            <a:off x="608700" y="3389100"/>
            <a:ext cx="73119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11" name="Google Shape;411;p20"/>
          <p:cNvSpPr txBox="1">
            <a:spLocks noGrp="1"/>
          </p:cNvSpPr>
          <p:nvPr>
            <p:ph type="title"/>
          </p:nvPr>
        </p:nvSpPr>
        <p:spPr>
          <a:xfrm>
            <a:off x="608700" y="2456250"/>
            <a:ext cx="7311900" cy="763500"/>
          </a:xfrm>
          <a:prstGeom prst="rect">
            <a:avLst/>
          </a:prstGeom>
        </p:spPr>
        <p:txBody>
          <a:bodyPr spcFirstLastPara="1" wrap="square" lIns="121900" tIns="121900" rIns="121900" bIns="121900" anchor="b"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412" name="Google Shape;412;p20"/>
          <p:cNvSpPr txBox="1">
            <a:spLocks noGrp="1"/>
          </p:cNvSpPr>
          <p:nvPr>
            <p:ph type="body" idx="2"/>
          </p:nvPr>
        </p:nvSpPr>
        <p:spPr>
          <a:xfrm>
            <a:off x="608766" y="4253900"/>
            <a:ext cx="73119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413" name="Google Shape;413;p2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39"/>
        <p:cNvGrpSpPr/>
        <p:nvPr/>
      </p:nvGrpSpPr>
      <p:grpSpPr>
        <a:xfrm>
          <a:off x="0" y="0"/>
          <a:ext cx="0" cy="0"/>
          <a:chOff x="0" y="0"/>
          <a:chExt cx="0" cy="0"/>
        </a:xfrm>
      </p:grpSpPr>
      <p:sp>
        <p:nvSpPr>
          <p:cNvPr id="40" name="Google Shape;40;p4"/>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1" name="Google Shape;41;p4"/>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5000"/>
              <a:buFont typeface="Aldrich"/>
              <a:buNone/>
              <a:defRPr sz="5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42" name="Google Shape;42;p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3" name="Google Shape;43;p4"/>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44" name="Google Shape;44;p4"/>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4"/>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48" name="Google Shape;48;p4"/>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4"/>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55" name="Google Shape;55;p4"/>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58"/>
        <p:cNvGrpSpPr/>
        <p:nvPr/>
      </p:nvGrpSpPr>
      <p:grpSpPr>
        <a:xfrm>
          <a:off x="0" y="0"/>
          <a:ext cx="0" cy="0"/>
          <a:chOff x="0" y="0"/>
          <a:chExt cx="0" cy="0"/>
        </a:xfrm>
      </p:grpSpPr>
      <p:sp>
        <p:nvSpPr>
          <p:cNvPr id="59" name="Google Shape;59;p5"/>
          <p:cNvSpPr/>
          <p:nvPr/>
        </p:nvSpPr>
        <p:spPr>
          <a:xfrm>
            <a:off x="540900" y="366575"/>
            <a:ext cx="111102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367575" y="1486249"/>
            <a:ext cx="11110200" cy="4284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40911" y="1286551"/>
            <a:ext cx="11110200" cy="42849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txBox="1">
            <a:spLocks noGrp="1"/>
          </p:cNvSpPr>
          <p:nvPr>
            <p:ph type="body" idx="1"/>
          </p:nvPr>
        </p:nvSpPr>
        <p:spPr>
          <a:xfrm>
            <a:off x="710250"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cxnSp>
        <p:nvCxnSpPr>
          <p:cNvPr id="63" name="Google Shape;63;p5"/>
          <p:cNvCxnSpPr/>
          <p:nvPr/>
        </p:nvCxnSpPr>
        <p:spPr>
          <a:xfrm rot="10800000">
            <a:off x="3011250" y="6375425"/>
            <a:ext cx="8287500" cy="0"/>
          </a:xfrm>
          <a:prstGeom prst="straightConnector1">
            <a:avLst/>
          </a:prstGeom>
          <a:noFill/>
          <a:ln w="19050" cap="flat" cmpd="sng">
            <a:solidFill>
              <a:schemeClr val="accent3"/>
            </a:solidFill>
            <a:prstDash val="solid"/>
            <a:round/>
            <a:headEnd type="none" w="med" len="med"/>
            <a:tailEnd type="none" w="med" len="med"/>
          </a:ln>
        </p:spPr>
      </p:cxnSp>
      <p:sp>
        <p:nvSpPr>
          <p:cNvPr id="64" name="Google Shape;64;p5"/>
          <p:cNvSpPr txBox="1">
            <a:spLocks noGrp="1"/>
          </p:cNvSpPr>
          <p:nvPr>
            <p:ph type="title"/>
          </p:nvPr>
        </p:nvSpPr>
        <p:spPr>
          <a:xfrm>
            <a:off x="769500" y="370875"/>
            <a:ext cx="10639500" cy="7314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5" name="Google Shape;65;p5"/>
          <p:cNvSpPr txBox="1">
            <a:spLocks noGrp="1"/>
          </p:cNvSpPr>
          <p:nvPr>
            <p:ph type="body" idx="2"/>
          </p:nvPr>
        </p:nvSpPr>
        <p:spPr>
          <a:xfrm>
            <a:off x="710250"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6" name="Google Shape;66;p5"/>
          <p:cNvSpPr txBox="1">
            <a:spLocks noGrp="1"/>
          </p:cNvSpPr>
          <p:nvPr>
            <p:ph type="body" idx="3"/>
          </p:nvPr>
        </p:nvSpPr>
        <p:spPr>
          <a:xfrm>
            <a:off x="4513203"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7" name="Google Shape;67;p5"/>
          <p:cNvSpPr txBox="1">
            <a:spLocks noGrp="1"/>
          </p:cNvSpPr>
          <p:nvPr>
            <p:ph type="body" idx="4"/>
          </p:nvPr>
        </p:nvSpPr>
        <p:spPr>
          <a:xfrm>
            <a:off x="4513203"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8" name="Google Shape;68;p5"/>
          <p:cNvSpPr txBox="1">
            <a:spLocks noGrp="1"/>
          </p:cNvSpPr>
          <p:nvPr>
            <p:ph type="title" idx="5"/>
          </p:nvPr>
        </p:nvSpPr>
        <p:spPr>
          <a:xfrm>
            <a:off x="710250"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69" name="Google Shape;69;p5"/>
          <p:cNvSpPr txBox="1">
            <a:spLocks noGrp="1"/>
          </p:cNvSpPr>
          <p:nvPr>
            <p:ph type="title" idx="6"/>
          </p:nvPr>
        </p:nvSpPr>
        <p:spPr>
          <a:xfrm>
            <a:off x="4513203"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0" name="Google Shape;70;p5"/>
          <p:cNvSpPr txBox="1">
            <a:spLocks noGrp="1"/>
          </p:cNvSpPr>
          <p:nvPr>
            <p:ph type="title" idx="7"/>
          </p:nvPr>
        </p:nvSpPr>
        <p:spPr>
          <a:xfrm>
            <a:off x="710250"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1" name="Google Shape;71;p5"/>
          <p:cNvSpPr txBox="1">
            <a:spLocks noGrp="1"/>
          </p:cNvSpPr>
          <p:nvPr>
            <p:ph type="title" idx="8"/>
          </p:nvPr>
        </p:nvSpPr>
        <p:spPr>
          <a:xfrm>
            <a:off x="4513203"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2" name="Google Shape;72;p5"/>
          <p:cNvSpPr txBox="1">
            <a:spLocks noGrp="1"/>
          </p:cNvSpPr>
          <p:nvPr>
            <p:ph type="body" idx="9"/>
          </p:nvPr>
        </p:nvSpPr>
        <p:spPr>
          <a:xfrm>
            <a:off x="8316156"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3" name="Google Shape;73;p5"/>
          <p:cNvSpPr txBox="1">
            <a:spLocks noGrp="1"/>
          </p:cNvSpPr>
          <p:nvPr>
            <p:ph type="body" idx="13"/>
          </p:nvPr>
        </p:nvSpPr>
        <p:spPr>
          <a:xfrm>
            <a:off x="8316156"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4" name="Google Shape;74;p5"/>
          <p:cNvSpPr txBox="1">
            <a:spLocks noGrp="1"/>
          </p:cNvSpPr>
          <p:nvPr>
            <p:ph type="title" idx="14"/>
          </p:nvPr>
        </p:nvSpPr>
        <p:spPr>
          <a:xfrm>
            <a:off x="8316156"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5" name="Google Shape;75;p5"/>
          <p:cNvSpPr txBox="1">
            <a:spLocks noGrp="1"/>
          </p:cNvSpPr>
          <p:nvPr>
            <p:ph type="title" idx="15"/>
          </p:nvPr>
        </p:nvSpPr>
        <p:spPr>
          <a:xfrm>
            <a:off x="8316156"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6" name="Google Shape;76;p5"/>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5"/>
          <p:cNvSpPr/>
          <p:nvPr/>
        </p:nvSpPr>
        <p:spPr>
          <a:xfrm>
            <a:off x="1987645" y="6162582"/>
            <a:ext cx="5664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5409" y="6159429"/>
            <a:ext cx="10389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366218" y="6159429"/>
            <a:ext cx="417000" cy="4320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2031087" y="6072767"/>
            <a:ext cx="5664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908850" y="6069614"/>
            <a:ext cx="10389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09659" y="6069614"/>
            <a:ext cx="417000" cy="4320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83"/>
        <p:cNvGrpSpPr/>
        <p:nvPr/>
      </p:nvGrpSpPr>
      <p:grpSpPr>
        <a:xfrm>
          <a:off x="0" y="0"/>
          <a:ext cx="0" cy="0"/>
          <a:chOff x="0" y="0"/>
          <a:chExt cx="0" cy="0"/>
        </a:xfrm>
      </p:grpSpPr>
      <p:sp>
        <p:nvSpPr>
          <p:cNvPr id="84" name="Google Shape;84;p6"/>
          <p:cNvSpPr txBox="1">
            <a:spLocks noGrp="1"/>
          </p:cNvSpPr>
          <p:nvPr>
            <p:ph type="title"/>
          </p:nvPr>
        </p:nvSpPr>
        <p:spPr>
          <a:xfrm>
            <a:off x="4897138" y="1700638"/>
            <a:ext cx="6323400" cy="2066100"/>
          </a:xfrm>
          <a:prstGeom prst="rect">
            <a:avLst/>
          </a:prstGeom>
        </p:spPr>
        <p:txBody>
          <a:bodyPr spcFirstLastPara="1" wrap="square" lIns="121900" tIns="121900" rIns="121900" bIns="121900" anchor="t" anchorCtr="0">
            <a:noAutofit/>
          </a:bodyPr>
          <a:lstStyle>
            <a:lvl1pPr marL="0" marR="0" lvl="0" indent="0" algn="l" rtl="0">
              <a:lnSpc>
                <a:spcPct val="80000"/>
              </a:lnSpc>
              <a:spcBef>
                <a:spcPts val="0"/>
              </a:spcBef>
              <a:spcAft>
                <a:spcPts val="0"/>
              </a:spcAft>
              <a:buClr>
                <a:schemeClr val="dk1"/>
              </a:buClr>
              <a:buSzPts val="6000"/>
              <a:buFont typeface="Aldrich"/>
              <a:buNone/>
              <a:defRPr sz="6000"/>
            </a:lvl1pPr>
            <a:lvl2pPr lvl="1"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85" name="Google Shape;85;p6"/>
          <p:cNvSpPr txBox="1">
            <a:spLocks noGrp="1"/>
          </p:cNvSpPr>
          <p:nvPr>
            <p:ph type="body" idx="1"/>
          </p:nvPr>
        </p:nvSpPr>
        <p:spPr>
          <a:xfrm>
            <a:off x="4897138" y="4089088"/>
            <a:ext cx="6323400" cy="763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86" name="Google Shape;86;p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7" name="Google Shape;87;p6"/>
          <p:cNvGrpSpPr/>
          <p:nvPr/>
        </p:nvGrpSpPr>
        <p:grpSpPr>
          <a:xfrm>
            <a:off x="11287175" y="149950"/>
            <a:ext cx="737725" cy="887475"/>
            <a:chOff x="4038950" y="1664675"/>
            <a:chExt cx="737725" cy="887475"/>
          </a:xfrm>
        </p:grpSpPr>
        <p:sp>
          <p:nvSpPr>
            <p:cNvPr id="88" name="Google Shape;88;p6"/>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89" name="Google Shape;89;p6"/>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0" name="Google Shape;90;p6"/>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cxnSp>
        <p:nvCxnSpPr>
          <p:cNvPr id="91" name="Google Shape;91;p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92" name="Google Shape;92;p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6"/>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96" name="Google Shape;96;p6"/>
          <p:cNvSpPr/>
          <p:nvPr/>
        </p:nvSpPr>
        <p:spPr>
          <a:xfrm>
            <a:off x="355732" y="304562"/>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130963" y="300800"/>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2468589" y="300800"/>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6"/>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03" name="Google Shape;103;p6"/>
          <p:cNvSpPr/>
          <p:nvPr/>
        </p:nvSpPr>
        <p:spPr>
          <a:xfrm>
            <a:off x="11179647" y="5925067"/>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9840748" y="5921305"/>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9245506" y="5921305"/>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06"/>
        <p:cNvGrpSpPr/>
        <p:nvPr/>
      </p:nvGrpSpPr>
      <p:grpSpPr>
        <a:xfrm>
          <a:off x="0" y="0"/>
          <a:ext cx="0" cy="0"/>
          <a:chOff x="0" y="0"/>
          <a:chExt cx="0" cy="0"/>
        </a:xfrm>
      </p:grpSpPr>
      <p:sp>
        <p:nvSpPr>
          <p:cNvPr id="107" name="Google Shape;107;p7"/>
          <p:cNvSpPr/>
          <p:nvPr/>
        </p:nvSpPr>
        <p:spPr>
          <a:xfrm>
            <a:off x="241675" y="666675"/>
            <a:ext cx="11332800" cy="589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494685" y="392025"/>
            <a:ext cx="11332800" cy="58932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txBox="1">
            <a:spLocks noGrp="1"/>
          </p:cNvSpPr>
          <p:nvPr>
            <p:ph type="subTitle" idx="1"/>
          </p:nvPr>
        </p:nvSpPr>
        <p:spPr>
          <a:xfrm>
            <a:off x="873360" y="17375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2100"/>
              <a:buNone/>
              <a:defRPr sz="2100" b="1">
                <a:solidFill>
                  <a:schemeClr val="lt2"/>
                </a:solidFill>
                <a:highlight>
                  <a:schemeClr val="accent3"/>
                </a:highlight>
              </a:defRPr>
            </a:lvl1pPr>
            <a:lvl2pPr lvl="1" rtl="0">
              <a:spcBef>
                <a:spcPts val="2100"/>
              </a:spcBef>
              <a:spcAft>
                <a:spcPts val="0"/>
              </a:spcAft>
              <a:buClr>
                <a:schemeClr val="lt2"/>
              </a:buClr>
              <a:buSzPts val="2100"/>
              <a:buNone/>
              <a:defRPr sz="2100" b="1">
                <a:solidFill>
                  <a:schemeClr val="lt2"/>
                </a:solidFill>
                <a:highlight>
                  <a:schemeClr val="accent3"/>
                </a:highlight>
              </a:defRPr>
            </a:lvl2pPr>
            <a:lvl3pPr lvl="2" rtl="0">
              <a:spcBef>
                <a:spcPts val="2100"/>
              </a:spcBef>
              <a:spcAft>
                <a:spcPts val="0"/>
              </a:spcAft>
              <a:buClr>
                <a:schemeClr val="lt2"/>
              </a:buClr>
              <a:buSzPts val="2100"/>
              <a:buNone/>
              <a:defRPr sz="2100" b="1">
                <a:solidFill>
                  <a:schemeClr val="lt2"/>
                </a:solidFill>
                <a:highlight>
                  <a:schemeClr val="accent3"/>
                </a:highlight>
              </a:defRPr>
            </a:lvl3pPr>
            <a:lvl4pPr lvl="3" rtl="0">
              <a:spcBef>
                <a:spcPts val="2100"/>
              </a:spcBef>
              <a:spcAft>
                <a:spcPts val="0"/>
              </a:spcAft>
              <a:buClr>
                <a:schemeClr val="lt2"/>
              </a:buClr>
              <a:buSzPts val="2100"/>
              <a:buNone/>
              <a:defRPr sz="2100" b="1">
                <a:solidFill>
                  <a:schemeClr val="lt2"/>
                </a:solidFill>
                <a:highlight>
                  <a:schemeClr val="accent3"/>
                </a:highlight>
              </a:defRPr>
            </a:lvl4pPr>
            <a:lvl5pPr lvl="4" rtl="0">
              <a:spcBef>
                <a:spcPts val="2100"/>
              </a:spcBef>
              <a:spcAft>
                <a:spcPts val="0"/>
              </a:spcAft>
              <a:buClr>
                <a:schemeClr val="lt2"/>
              </a:buClr>
              <a:buSzPts val="2100"/>
              <a:buNone/>
              <a:defRPr sz="2100" b="1">
                <a:solidFill>
                  <a:schemeClr val="lt2"/>
                </a:solidFill>
                <a:highlight>
                  <a:schemeClr val="accent3"/>
                </a:highlight>
              </a:defRPr>
            </a:lvl5pPr>
            <a:lvl6pPr lvl="5" rtl="0">
              <a:spcBef>
                <a:spcPts val="2100"/>
              </a:spcBef>
              <a:spcAft>
                <a:spcPts val="0"/>
              </a:spcAft>
              <a:buClr>
                <a:schemeClr val="lt2"/>
              </a:buClr>
              <a:buSzPts val="2100"/>
              <a:buNone/>
              <a:defRPr sz="2100" b="1">
                <a:solidFill>
                  <a:schemeClr val="lt2"/>
                </a:solidFill>
                <a:highlight>
                  <a:schemeClr val="accent3"/>
                </a:highlight>
              </a:defRPr>
            </a:lvl6pPr>
            <a:lvl7pPr lvl="6" rtl="0">
              <a:spcBef>
                <a:spcPts val="2100"/>
              </a:spcBef>
              <a:spcAft>
                <a:spcPts val="0"/>
              </a:spcAft>
              <a:buClr>
                <a:schemeClr val="lt2"/>
              </a:buClr>
              <a:buSzPts val="2100"/>
              <a:buNone/>
              <a:defRPr sz="2100" b="1">
                <a:solidFill>
                  <a:schemeClr val="lt2"/>
                </a:solidFill>
                <a:highlight>
                  <a:schemeClr val="accent3"/>
                </a:highlight>
              </a:defRPr>
            </a:lvl7pPr>
            <a:lvl8pPr lvl="7" rtl="0">
              <a:spcBef>
                <a:spcPts val="2100"/>
              </a:spcBef>
              <a:spcAft>
                <a:spcPts val="0"/>
              </a:spcAft>
              <a:buClr>
                <a:schemeClr val="lt2"/>
              </a:buClr>
              <a:buSzPts val="2100"/>
              <a:buNone/>
              <a:defRPr sz="2100" b="1">
                <a:solidFill>
                  <a:schemeClr val="lt2"/>
                </a:solidFill>
                <a:highlight>
                  <a:schemeClr val="accent3"/>
                </a:highlight>
              </a:defRPr>
            </a:lvl8pPr>
            <a:lvl9pPr lvl="8" rtl="0">
              <a:spcBef>
                <a:spcPts val="2100"/>
              </a:spcBef>
              <a:spcAft>
                <a:spcPts val="2100"/>
              </a:spcAft>
              <a:buClr>
                <a:schemeClr val="lt2"/>
              </a:buClr>
              <a:buSzPts val="2100"/>
              <a:buNone/>
              <a:defRPr sz="2100" b="1">
                <a:solidFill>
                  <a:schemeClr val="lt2"/>
                </a:solidFill>
                <a:highlight>
                  <a:schemeClr val="accent3"/>
                </a:highlight>
              </a:defRPr>
            </a:lvl9pPr>
          </a:lstStyle>
          <a:p>
            <a:endParaRPr/>
          </a:p>
        </p:txBody>
      </p:sp>
      <p:sp>
        <p:nvSpPr>
          <p:cNvPr id="110" name="Google Shape;110;p7"/>
          <p:cNvSpPr txBox="1">
            <a:spLocks noGrp="1"/>
          </p:cNvSpPr>
          <p:nvPr>
            <p:ph type="subTitle" idx="2"/>
          </p:nvPr>
        </p:nvSpPr>
        <p:spPr>
          <a:xfrm>
            <a:off x="6464155" y="17375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2100"/>
              <a:buNone/>
              <a:defRPr sz="2100" b="1">
                <a:solidFill>
                  <a:schemeClr val="lt2"/>
                </a:solidFill>
                <a:highlight>
                  <a:schemeClr val="accent3"/>
                </a:highlight>
              </a:defRPr>
            </a:lvl1pPr>
            <a:lvl2pPr lvl="1" rtl="0">
              <a:spcBef>
                <a:spcPts val="2100"/>
              </a:spcBef>
              <a:spcAft>
                <a:spcPts val="0"/>
              </a:spcAft>
              <a:buClr>
                <a:schemeClr val="lt2"/>
              </a:buClr>
              <a:buSzPts val="2100"/>
              <a:buNone/>
              <a:defRPr sz="2100" b="1">
                <a:solidFill>
                  <a:schemeClr val="lt2"/>
                </a:solidFill>
                <a:highlight>
                  <a:schemeClr val="accent3"/>
                </a:highlight>
              </a:defRPr>
            </a:lvl2pPr>
            <a:lvl3pPr lvl="2" rtl="0">
              <a:spcBef>
                <a:spcPts val="2100"/>
              </a:spcBef>
              <a:spcAft>
                <a:spcPts val="0"/>
              </a:spcAft>
              <a:buClr>
                <a:schemeClr val="lt2"/>
              </a:buClr>
              <a:buSzPts val="2100"/>
              <a:buNone/>
              <a:defRPr sz="2100" b="1">
                <a:solidFill>
                  <a:schemeClr val="lt2"/>
                </a:solidFill>
                <a:highlight>
                  <a:schemeClr val="accent3"/>
                </a:highlight>
              </a:defRPr>
            </a:lvl3pPr>
            <a:lvl4pPr lvl="3" rtl="0">
              <a:spcBef>
                <a:spcPts val="2100"/>
              </a:spcBef>
              <a:spcAft>
                <a:spcPts val="0"/>
              </a:spcAft>
              <a:buClr>
                <a:schemeClr val="lt2"/>
              </a:buClr>
              <a:buSzPts val="2100"/>
              <a:buNone/>
              <a:defRPr sz="2100" b="1">
                <a:solidFill>
                  <a:schemeClr val="lt2"/>
                </a:solidFill>
                <a:highlight>
                  <a:schemeClr val="accent3"/>
                </a:highlight>
              </a:defRPr>
            </a:lvl4pPr>
            <a:lvl5pPr lvl="4" rtl="0">
              <a:spcBef>
                <a:spcPts val="2100"/>
              </a:spcBef>
              <a:spcAft>
                <a:spcPts val="0"/>
              </a:spcAft>
              <a:buClr>
                <a:schemeClr val="lt2"/>
              </a:buClr>
              <a:buSzPts val="2100"/>
              <a:buNone/>
              <a:defRPr sz="2100" b="1">
                <a:solidFill>
                  <a:schemeClr val="lt2"/>
                </a:solidFill>
                <a:highlight>
                  <a:schemeClr val="accent3"/>
                </a:highlight>
              </a:defRPr>
            </a:lvl5pPr>
            <a:lvl6pPr lvl="5" rtl="0">
              <a:spcBef>
                <a:spcPts val="2100"/>
              </a:spcBef>
              <a:spcAft>
                <a:spcPts val="0"/>
              </a:spcAft>
              <a:buClr>
                <a:schemeClr val="lt2"/>
              </a:buClr>
              <a:buSzPts val="2100"/>
              <a:buNone/>
              <a:defRPr sz="2100" b="1">
                <a:solidFill>
                  <a:schemeClr val="lt2"/>
                </a:solidFill>
                <a:highlight>
                  <a:schemeClr val="accent3"/>
                </a:highlight>
              </a:defRPr>
            </a:lvl6pPr>
            <a:lvl7pPr lvl="6" rtl="0">
              <a:spcBef>
                <a:spcPts val="2100"/>
              </a:spcBef>
              <a:spcAft>
                <a:spcPts val="0"/>
              </a:spcAft>
              <a:buClr>
                <a:schemeClr val="lt2"/>
              </a:buClr>
              <a:buSzPts val="2100"/>
              <a:buNone/>
              <a:defRPr sz="2100" b="1">
                <a:solidFill>
                  <a:schemeClr val="lt2"/>
                </a:solidFill>
                <a:highlight>
                  <a:schemeClr val="accent3"/>
                </a:highlight>
              </a:defRPr>
            </a:lvl7pPr>
            <a:lvl8pPr lvl="7" rtl="0">
              <a:spcBef>
                <a:spcPts val="2100"/>
              </a:spcBef>
              <a:spcAft>
                <a:spcPts val="0"/>
              </a:spcAft>
              <a:buClr>
                <a:schemeClr val="lt2"/>
              </a:buClr>
              <a:buSzPts val="2100"/>
              <a:buNone/>
              <a:defRPr sz="2100" b="1">
                <a:solidFill>
                  <a:schemeClr val="lt2"/>
                </a:solidFill>
                <a:highlight>
                  <a:schemeClr val="accent3"/>
                </a:highlight>
              </a:defRPr>
            </a:lvl8pPr>
            <a:lvl9pPr lvl="8" rtl="0">
              <a:spcBef>
                <a:spcPts val="2100"/>
              </a:spcBef>
              <a:spcAft>
                <a:spcPts val="2100"/>
              </a:spcAft>
              <a:buClr>
                <a:schemeClr val="lt2"/>
              </a:buClr>
              <a:buSzPts val="2100"/>
              <a:buNone/>
              <a:defRPr sz="2100" b="1">
                <a:solidFill>
                  <a:schemeClr val="lt2"/>
                </a:solidFill>
                <a:highlight>
                  <a:schemeClr val="accent3"/>
                </a:highlight>
              </a:defRPr>
            </a:lvl9pPr>
          </a:lstStyle>
          <a:p>
            <a:endParaRPr/>
          </a:p>
        </p:txBody>
      </p:sp>
      <p:sp>
        <p:nvSpPr>
          <p:cNvPr id="111" name="Google Shape;111;p7"/>
          <p:cNvSpPr txBox="1">
            <a:spLocks noGrp="1"/>
          </p:cNvSpPr>
          <p:nvPr>
            <p:ph type="title"/>
          </p:nvPr>
        </p:nvSpPr>
        <p:spPr>
          <a:xfrm>
            <a:off x="873350" y="7601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2" name="Google Shape;112;p7"/>
          <p:cNvSpPr txBox="1">
            <a:spLocks noGrp="1"/>
          </p:cNvSpPr>
          <p:nvPr>
            <p:ph type="body" idx="3"/>
          </p:nvPr>
        </p:nvSpPr>
        <p:spPr>
          <a:xfrm>
            <a:off x="873350" y="2674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3" name="Google Shape;113;p7"/>
          <p:cNvSpPr txBox="1">
            <a:spLocks noGrp="1"/>
          </p:cNvSpPr>
          <p:nvPr>
            <p:ph type="body" idx="4"/>
          </p:nvPr>
        </p:nvSpPr>
        <p:spPr>
          <a:xfrm>
            <a:off x="6464146" y="2662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4" name="Google Shape;114;p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5" name="Google Shape;115;p7"/>
          <p:cNvGrpSpPr/>
          <p:nvPr/>
        </p:nvGrpSpPr>
        <p:grpSpPr>
          <a:xfrm>
            <a:off x="10732250" y="566525"/>
            <a:ext cx="737725" cy="887475"/>
            <a:chOff x="4038950" y="1664675"/>
            <a:chExt cx="737725" cy="887475"/>
          </a:xfrm>
        </p:grpSpPr>
        <p:sp>
          <p:nvSpPr>
            <p:cNvPr id="116" name="Google Shape;116;p7"/>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7" name="Google Shape;117;p7"/>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8" name="Google Shape;118;p7"/>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19"/>
        <p:cNvGrpSpPr/>
        <p:nvPr/>
      </p:nvGrpSpPr>
      <p:grpSpPr>
        <a:xfrm>
          <a:off x="0" y="0"/>
          <a:ext cx="0" cy="0"/>
          <a:chOff x="0" y="0"/>
          <a:chExt cx="0" cy="0"/>
        </a:xfrm>
      </p:grpSpPr>
      <p:sp>
        <p:nvSpPr>
          <p:cNvPr id="120" name="Google Shape;120;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2100"/>
              <a:buNone/>
              <a:defRPr sz="2100" b="1">
                <a:solidFill>
                  <a:schemeClr val="lt2"/>
                </a:solidFill>
                <a:highlight>
                  <a:schemeClr val="accent3"/>
                </a:highlight>
              </a:defRPr>
            </a:lvl1pPr>
            <a:lvl2pPr lvl="1" rtl="0">
              <a:spcBef>
                <a:spcPts val="2100"/>
              </a:spcBef>
              <a:spcAft>
                <a:spcPts val="0"/>
              </a:spcAft>
              <a:buClr>
                <a:schemeClr val="lt2"/>
              </a:buClr>
              <a:buSzPts val="2100"/>
              <a:buNone/>
              <a:defRPr sz="2100" b="1">
                <a:solidFill>
                  <a:schemeClr val="lt2"/>
                </a:solidFill>
                <a:highlight>
                  <a:schemeClr val="accent3"/>
                </a:highlight>
              </a:defRPr>
            </a:lvl2pPr>
            <a:lvl3pPr lvl="2" rtl="0">
              <a:spcBef>
                <a:spcPts val="2100"/>
              </a:spcBef>
              <a:spcAft>
                <a:spcPts val="0"/>
              </a:spcAft>
              <a:buClr>
                <a:schemeClr val="lt2"/>
              </a:buClr>
              <a:buSzPts val="2100"/>
              <a:buNone/>
              <a:defRPr sz="2100" b="1">
                <a:solidFill>
                  <a:schemeClr val="lt2"/>
                </a:solidFill>
                <a:highlight>
                  <a:schemeClr val="accent3"/>
                </a:highlight>
              </a:defRPr>
            </a:lvl3pPr>
            <a:lvl4pPr lvl="3" rtl="0">
              <a:spcBef>
                <a:spcPts val="2100"/>
              </a:spcBef>
              <a:spcAft>
                <a:spcPts val="0"/>
              </a:spcAft>
              <a:buClr>
                <a:schemeClr val="lt2"/>
              </a:buClr>
              <a:buSzPts val="2100"/>
              <a:buNone/>
              <a:defRPr sz="2100" b="1">
                <a:solidFill>
                  <a:schemeClr val="lt2"/>
                </a:solidFill>
                <a:highlight>
                  <a:schemeClr val="accent3"/>
                </a:highlight>
              </a:defRPr>
            </a:lvl4pPr>
            <a:lvl5pPr lvl="4" rtl="0">
              <a:spcBef>
                <a:spcPts val="2100"/>
              </a:spcBef>
              <a:spcAft>
                <a:spcPts val="0"/>
              </a:spcAft>
              <a:buClr>
                <a:schemeClr val="lt2"/>
              </a:buClr>
              <a:buSzPts val="2100"/>
              <a:buNone/>
              <a:defRPr sz="2100" b="1">
                <a:solidFill>
                  <a:schemeClr val="lt2"/>
                </a:solidFill>
                <a:highlight>
                  <a:schemeClr val="accent3"/>
                </a:highlight>
              </a:defRPr>
            </a:lvl5pPr>
            <a:lvl6pPr lvl="5" rtl="0">
              <a:spcBef>
                <a:spcPts val="2100"/>
              </a:spcBef>
              <a:spcAft>
                <a:spcPts val="0"/>
              </a:spcAft>
              <a:buClr>
                <a:schemeClr val="lt2"/>
              </a:buClr>
              <a:buSzPts val="2100"/>
              <a:buNone/>
              <a:defRPr sz="2100" b="1">
                <a:solidFill>
                  <a:schemeClr val="lt2"/>
                </a:solidFill>
                <a:highlight>
                  <a:schemeClr val="accent3"/>
                </a:highlight>
              </a:defRPr>
            </a:lvl6pPr>
            <a:lvl7pPr lvl="6" rtl="0">
              <a:spcBef>
                <a:spcPts val="2100"/>
              </a:spcBef>
              <a:spcAft>
                <a:spcPts val="0"/>
              </a:spcAft>
              <a:buClr>
                <a:schemeClr val="lt2"/>
              </a:buClr>
              <a:buSzPts val="2100"/>
              <a:buNone/>
              <a:defRPr sz="2100" b="1">
                <a:solidFill>
                  <a:schemeClr val="lt2"/>
                </a:solidFill>
                <a:highlight>
                  <a:schemeClr val="accent3"/>
                </a:highlight>
              </a:defRPr>
            </a:lvl7pPr>
            <a:lvl8pPr lvl="7" rtl="0">
              <a:spcBef>
                <a:spcPts val="2100"/>
              </a:spcBef>
              <a:spcAft>
                <a:spcPts val="0"/>
              </a:spcAft>
              <a:buClr>
                <a:schemeClr val="lt2"/>
              </a:buClr>
              <a:buSzPts val="2100"/>
              <a:buNone/>
              <a:defRPr sz="2100" b="1">
                <a:solidFill>
                  <a:schemeClr val="lt2"/>
                </a:solidFill>
                <a:highlight>
                  <a:schemeClr val="accent3"/>
                </a:highlight>
              </a:defRPr>
            </a:lvl8pPr>
            <a:lvl9pPr lvl="8" rtl="0">
              <a:spcBef>
                <a:spcPts val="2100"/>
              </a:spcBef>
              <a:spcAft>
                <a:spcPts val="2100"/>
              </a:spcAft>
              <a:buClr>
                <a:schemeClr val="lt2"/>
              </a:buClr>
              <a:buSzPts val="2100"/>
              <a:buNone/>
              <a:defRPr sz="2100" b="1">
                <a:solidFill>
                  <a:schemeClr val="lt2"/>
                </a:solidFill>
                <a:highlight>
                  <a:schemeClr val="accent3"/>
                </a:highlight>
              </a:defRPr>
            </a:lvl9pPr>
          </a:lstStyle>
          <a:p>
            <a:endParaRPr/>
          </a:p>
        </p:txBody>
      </p:sp>
      <p:sp>
        <p:nvSpPr>
          <p:cNvPr id="121" name="Google Shape;121;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2" name="Google Shape;122;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23" name="Google Shape;123;p8"/>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24" name="Google Shape;124;p8"/>
          <p:cNvGrpSpPr/>
          <p:nvPr/>
        </p:nvGrpSpPr>
        <p:grpSpPr>
          <a:xfrm>
            <a:off x="11287175" y="149950"/>
            <a:ext cx="737725" cy="887475"/>
            <a:chOff x="4038950" y="1664675"/>
            <a:chExt cx="737725" cy="887475"/>
          </a:xfrm>
        </p:grpSpPr>
        <p:sp>
          <p:nvSpPr>
            <p:cNvPr id="125" name="Google Shape;125;p8"/>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6" name="Google Shape;126;p8"/>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7" name="Google Shape;127;p8"/>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128" name="Google Shape;128;p8"/>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8"/>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32" name="Google Shape;132;p8"/>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 name="Google Shape;138;p8"/>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39" name="Google Shape;139;p8"/>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42"/>
        <p:cNvGrpSpPr/>
        <p:nvPr/>
      </p:nvGrpSpPr>
      <p:grpSpPr>
        <a:xfrm>
          <a:off x="0" y="0"/>
          <a:ext cx="0" cy="0"/>
          <a:chOff x="0" y="0"/>
          <a:chExt cx="0" cy="0"/>
        </a:xfrm>
      </p:grpSpPr>
      <p:cxnSp>
        <p:nvCxnSpPr>
          <p:cNvPr id="143" name="Google Shape;143;p9"/>
          <p:cNvCxnSpPr/>
          <p:nvPr/>
        </p:nvCxnSpPr>
        <p:spPr>
          <a:xfrm rot="10800000">
            <a:off x="3011250" y="6375425"/>
            <a:ext cx="8287500" cy="0"/>
          </a:xfrm>
          <a:prstGeom prst="straightConnector1">
            <a:avLst/>
          </a:prstGeom>
          <a:noFill/>
          <a:ln w="19050" cap="flat" cmpd="sng">
            <a:solidFill>
              <a:schemeClr val="accent3"/>
            </a:solidFill>
            <a:prstDash val="solid"/>
            <a:round/>
            <a:headEnd type="none" w="med" len="med"/>
            <a:tailEnd type="none" w="med" len="med"/>
          </a:ln>
        </p:spPr>
      </p:cxnSp>
      <p:grpSp>
        <p:nvGrpSpPr>
          <p:cNvPr id="144" name="Google Shape;144;p9"/>
          <p:cNvGrpSpPr/>
          <p:nvPr/>
        </p:nvGrpSpPr>
        <p:grpSpPr>
          <a:xfrm>
            <a:off x="11287175" y="149950"/>
            <a:ext cx="737725" cy="887475"/>
            <a:chOff x="4038950" y="1664675"/>
            <a:chExt cx="737725" cy="887475"/>
          </a:xfrm>
        </p:grpSpPr>
        <p:sp>
          <p:nvSpPr>
            <p:cNvPr id="145" name="Google Shape;145;p9"/>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6" name="Google Shape;146;p9"/>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7" name="Google Shape;147;p9"/>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148" name="Google Shape;148;p9"/>
          <p:cNvSpPr/>
          <p:nvPr/>
        </p:nvSpPr>
        <p:spPr>
          <a:xfrm>
            <a:off x="1987645" y="6162582"/>
            <a:ext cx="5664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865409" y="6159429"/>
            <a:ext cx="10389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366218" y="6159429"/>
            <a:ext cx="417000" cy="4320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31087" y="6072767"/>
            <a:ext cx="5664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908850" y="6069614"/>
            <a:ext cx="10389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409659" y="6069614"/>
            <a:ext cx="417000" cy="4320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312950" y="1438131"/>
            <a:ext cx="11332800" cy="43086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565959" y="1161125"/>
            <a:ext cx="11332800" cy="43086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txBox="1">
            <a:spLocks noGrp="1"/>
          </p:cNvSpPr>
          <p:nvPr>
            <p:ph type="title"/>
          </p:nvPr>
        </p:nvSpPr>
        <p:spPr>
          <a:xfrm>
            <a:off x="745425" y="1873525"/>
            <a:ext cx="109083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57" name="Google Shape;157;p9"/>
          <p:cNvSpPr txBox="1">
            <a:spLocks noGrp="1"/>
          </p:cNvSpPr>
          <p:nvPr>
            <p:ph type="subTitle" idx="1"/>
          </p:nvPr>
        </p:nvSpPr>
        <p:spPr>
          <a:xfrm>
            <a:off x="761000" y="4528000"/>
            <a:ext cx="109083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158" name="Google Shape;158;p9"/>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0"/>
        <p:cNvGrpSpPr/>
        <p:nvPr/>
      </p:nvGrpSpPr>
      <p:grpSpPr>
        <a:xfrm>
          <a:off x="0" y="0"/>
          <a:ext cx="0" cy="0"/>
          <a:chOff x="0" y="0"/>
          <a:chExt cx="0" cy="0"/>
        </a:xfrm>
      </p:grpSpPr>
      <p:sp>
        <p:nvSpPr>
          <p:cNvPr id="181" name="Google Shape;181;p11"/>
          <p:cNvSpPr txBox="1">
            <a:spLocks noGrp="1"/>
          </p:cNvSpPr>
          <p:nvPr>
            <p:ph type="subTitle" idx="1"/>
          </p:nvPr>
        </p:nvSpPr>
        <p:spPr>
          <a:xfrm>
            <a:off x="1217558" y="2071460"/>
            <a:ext cx="9755100" cy="501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1800"/>
              <a:buNone/>
              <a:defRPr sz="1800" b="1">
                <a:solidFill>
                  <a:schemeClr val="lt2"/>
                </a:solidFill>
                <a:highlight>
                  <a:schemeClr val="accent3"/>
                </a:highlight>
              </a:defRPr>
            </a:lvl1pPr>
            <a:lvl2pPr lvl="1" rtl="0">
              <a:spcBef>
                <a:spcPts val="2100"/>
              </a:spcBef>
              <a:spcAft>
                <a:spcPts val="0"/>
              </a:spcAft>
              <a:buClr>
                <a:schemeClr val="lt2"/>
              </a:buClr>
              <a:buSzPts val="1800"/>
              <a:buNone/>
              <a:defRPr sz="1800" b="1">
                <a:solidFill>
                  <a:schemeClr val="lt2"/>
                </a:solidFill>
                <a:highlight>
                  <a:schemeClr val="accent3"/>
                </a:highlight>
              </a:defRPr>
            </a:lvl2pPr>
            <a:lvl3pPr lvl="2" rtl="0">
              <a:spcBef>
                <a:spcPts val="2100"/>
              </a:spcBef>
              <a:spcAft>
                <a:spcPts val="0"/>
              </a:spcAft>
              <a:buClr>
                <a:schemeClr val="lt2"/>
              </a:buClr>
              <a:buSzPts val="1800"/>
              <a:buNone/>
              <a:defRPr sz="1800" b="1">
                <a:solidFill>
                  <a:schemeClr val="lt2"/>
                </a:solidFill>
                <a:highlight>
                  <a:schemeClr val="accent3"/>
                </a:highlight>
              </a:defRPr>
            </a:lvl3pPr>
            <a:lvl4pPr lvl="3" rtl="0">
              <a:spcBef>
                <a:spcPts val="2100"/>
              </a:spcBef>
              <a:spcAft>
                <a:spcPts val="0"/>
              </a:spcAft>
              <a:buClr>
                <a:schemeClr val="lt2"/>
              </a:buClr>
              <a:buSzPts val="1800"/>
              <a:buNone/>
              <a:defRPr sz="1800" b="1">
                <a:solidFill>
                  <a:schemeClr val="lt2"/>
                </a:solidFill>
                <a:highlight>
                  <a:schemeClr val="accent3"/>
                </a:highlight>
              </a:defRPr>
            </a:lvl4pPr>
            <a:lvl5pPr lvl="4" rtl="0">
              <a:spcBef>
                <a:spcPts val="2100"/>
              </a:spcBef>
              <a:spcAft>
                <a:spcPts val="0"/>
              </a:spcAft>
              <a:buClr>
                <a:schemeClr val="lt2"/>
              </a:buClr>
              <a:buSzPts val="1800"/>
              <a:buNone/>
              <a:defRPr sz="1800" b="1">
                <a:solidFill>
                  <a:schemeClr val="lt2"/>
                </a:solidFill>
                <a:highlight>
                  <a:schemeClr val="accent3"/>
                </a:highlight>
              </a:defRPr>
            </a:lvl5pPr>
            <a:lvl6pPr lvl="5" rtl="0">
              <a:spcBef>
                <a:spcPts val="2100"/>
              </a:spcBef>
              <a:spcAft>
                <a:spcPts val="0"/>
              </a:spcAft>
              <a:buClr>
                <a:schemeClr val="lt2"/>
              </a:buClr>
              <a:buSzPts val="1800"/>
              <a:buNone/>
              <a:defRPr sz="1800" b="1">
                <a:solidFill>
                  <a:schemeClr val="lt2"/>
                </a:solidFill>
                <a:highlight>
                  <a:schemeClr val="accent3"/>
                </a:highlight>
              </a:defRPr>
            </a:lvl6pPr>
            <a:lvl7pPr lvl="6" rtl="0">
              <a:spcBef>
                <a:spcPts val="2100"/>
              </a:spcBef>
              <a:spcAft>
                <a:spcPts val="0"/>
              </a:spcAft>
              <a:buClr>
                <a:schemeClr val="lt2"/>
              </a:buClr>
              <a:buSzPts val="1800"/>
              <a:buNone/>
              <a:defRPr sz="1800" b="1">
                <a:solidFill>
                  <a:schemeClr val="lt2"/>
                </a:solidFill>
                <a:highlight>
                  <a:schemeClr val="accent3"/>
                </a:highlight>
              </a:defRPr>
            </a:lvl7pPr>
            <a:lvl8pPr lvl="7" rtl="0">
              <a:spcBef>
                <a:spcPts val="2100"/>
              </a:spcBef>
              <a:spcAft>
                <a:spcPts val="0"/>
              </a:spcAft>
              <a:buClr>
                <a:schemeClr val="lt2"/>
              </a:buClr>
              <a:buSzPts val="1800"/>
              <a:buNone/>
              <a:defRPr sz="1800" b="1">
                <a:solidFill>
                  <a:schemeClr val="lt2"/>
                </a:solidFill>
                <a:highlight>
                  <a:schemeClr val="accent3"/>
                </a:highlight>
              </a:defRPr>
            </a:lvl8pPr>
            <a:lvl9pPr lvl="8" rtl="0">
              <a:spcBef>
                <a:spcPts val="2100"/>
              </a:spcBef>
              <a:spcAft>
                <a:spcPts val="2100"/>
              </a:spcAft>
              <a:buClr>
                <a:schemeClr val="lt2"/>
              </a:buClr>
              <a:buSzPts val="1800"/>
              <a:buNone/>
              <a:defRPr sz="1800" b="1">
                <a:solidFill>
                  <a:schemeClr val="lt2"/>
                </a:solidFill>
                <a:highlight>
                  <a:schemeClr val="accent3"/>
                </a:highlight>
              </a:defRPr>
            </a:lvl9pPr>
          </a:lstStyle>
          <a:p>
            <a:endParaRPr/>
          </a:p>
        </p:txBody>
      </p:sp>
      <p:sp>
        <p:nvSpPr>
          <p:cNvPr id="182" name="Google Shape;182;p11"/>
          <p:cNvSpPr txBox="1">
            <a:spLocks noGrp="1"/>
          </p:cNvSpPr>
          <p:nvPr>
            <p:ph type="subTitle" idx="2"/>
          </p:nvPr>
        </p:nvSpPr>
        <p:spPr>
          <a:xfrm>
            <a:off x="1217558" y="3397185"/>
            <a:ext cx="9755100" cy="501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1800"/>
              <a:buNone/>
              <a:defRPr sz="1800" b="1">
                <a:solidFill>
                  <a:schemeClr val="lt2"/>
                </a:solidFill>
                <a:highlight>
                  <a:schemeClr val="accent3"/>
                </a:highlight>
              </a:defRPr>
            </a:lvl1pPr>
            <a:lvl2pPr lvl="1" rtl="0">
              <a:spcBef>
                <a:spcPts val="2100"/>
              </a:spcBef>
              <a:spcAft>
                <a:spcPts val="0"/>
              </a:spcAft>
              <a:buClr>
                <a:schemeClr val="lt2"/>
              </a:buClr>
              <a:buSzPts val="1800"/>
              <a:buNone/>
              <a:defRPr sz="1800" b="1">
                <a:solidFill>
                  <a:schemeClr val="lt2"/>
                </a:solidFill>
                <a:highlight>
                  <a:schemeClr val="accent3"/>
                </a:highlight>
              </a:defRPr>
            </a:lvl2pPr>
            <a:lvl3pPr lvl="2" rtl="0">
              <a:spcBef>
                <a:spcPts val="2100"/>
              </a:spcBef>
              <a:spcAft>
                <a:spcPts val="0"/>
              </a:spcAft>
              <a:buClr>
                <a:schemeClr val="lt2"/>
              </a:buClr>
              <a:buSzPts val="1800"/>
              <a:buNone/>
              <a:defRPr sz="1800" b="1">
                <a:solidFill>
                  <a:schemeClr val="lt2"/>
                </a:solidFill>
                <a:highlight>
                  <a:schemeClr val="accent3"/>
                </a:highlight>
              </a:defRPr>
            </a:lvl3pPr>
            <a:lvl4pPr lvl="3" rtl="0">
              <a:spcBef>
                <a:spcPts val="2100"/>
              </a:spcBef>
              <a:spcAft>
                <a:spcPts val="0"/>
              </a:spcAft>
              <a:buClr>
                <a:schemeClr val="lt2"/>
              </a:buClr>
              <a:buSzPts val="1800"/>
              <a:buNone/>
              <a:defRPr sz="1800" b="1">
                <a:solidFill>
                  <a:schemeClr val="lt2"/>
                </a:solidFill>
                <a:highlight>
                  <a:schemeClr val="accent3"/>
                </a:highlight>
              </a:defRPr>
            </a:lvl4pPr>
            <a:lvl5pPr lvl="4" rtl="0">
              <a:spcBef>
                <a:spcPts val="2100"/>
              </a:spcBef>
              <a:spcAft>
                <a:spcPts val="0"/>
              </a:spcAft>
              <a:buClr>
                <a:schemeClr val="lt2"/>
              </a:buClr>
              <a:buSzPts val="1800"/>
              <a:buNone/>
              <a:defRPr sz="1800" b="1">
                <a:solidFill>
                  <a:schemeClr val="lt2"/>
                </a:solidFill>
                <a:highlight>
                  <a:schemeClr val="accent3"/>
                </a:highlight>
              </a:defRPr>
            </a:lvl5pPr>
            <a:lvl6pPr lvl="5" rtl="0">
              <a:spcBef>
                <a:spcPts val="2100"/>
              </a:spcBef>
              <a:spcAft>
                <a:spcPts val="0"/>
              </a:spcAft>
              <a:buClr>
                <a:schemeClr val="lt2"/>
              </a:buClr>
              <a:buSzPts val="1800"/>
              <a:buNone/>
              <a:defRPr sz="1800" b="1">
                <a:solidFill>
                  <a:schemeClr val="lt2"/>
                </a:solidFill>
                <a:highlight>
                  <a:schemeClr val="accent3"/>
                </a:highlight>
              </a:defRPr>
            </a:lvl6pPr>
            <a:lvl7pPr lvl="6" rtl="0">
              <a:spcBef>
                <a:spcPts val="2100"/>
              </a:spcBef>
              <a:spcAft>
                <a:spcPts val="0"/>
              </a:spcAft>
              <a:buClr>
                <a:schemeClr val="lt2"/>
              </a:buClr>
              <a:buSzPts val="1800"/>
              <a:buNone/>
              <a:defRPr sz="1800" b="1">
                <a:solidFill>
                  <a:schemeClr val="lt2"/>
                </a:solidFill>
                <a:highlight>
                  <a:schemeClr val="accent3"/>
                </a:highlight>
              </a:defRPr>
            </a:lvl7pPr>
            <a:lvl8pPr lvl="7" rtl="0">
              <a:spcBef>
                <a:spcPts val="2100"/>
              </a:spcBef>
              <a:spcAft>
                <a:spcPts val="0"/>
              </a:spcAft>
              <a:buClr>
                <a:schemeClr val="lt2"/>
              </a:buClr>
              <a:buSzPts val="1800"/>
              <a:buNone/>
              <a:defRPr sz="1800" b="1">
                <a:solidFill>
                  <a:schemeClr val="lt2"/>
                </a:solidFill>
                <a:highlight>
                  <a:schemeClr val="accent3"/>
                </a:highlight>
              </a:defRPr>
            </a:lvl8pPr>
            <a:lvl9pPr lvl="8" rtl="0">
              <a:spcBef>
                <a:spcPts val="2100"/>
              </a:spcBef>
              <a:spcAft>
                <a:spcPts val="2100"/>
              </a:spcAft>
              <a:buClr>
                <a:schemeClr val="lt2"/>
              </a:buClr>
              <a:buSzPts val="1800"/>
              <a:buNone/>
              <a:defRPr sz="1800" b="1">
                <a:solidFill>
                  <a:schemeClr val="lt2"/>
                </a:solidFill>
                <a:highlight>
                  <a:schemeClr val="accent3"/>
                </a:highlight>
              </a:defRPr>
            </a:lvl9pPr>
          </a:lstStyle>
          <a:p>
            <a:endParaRPr/>
          </a:p>
        </p:txBody>
      </p:sp>
      <p:sp>
        <p:nvSpPr>
          <p:cNvPr id="183" name="Google Shape;183;p11"/>
          <p:cNvSpPr txBox="1">
            <a:spLocks noGrp="1"/>
          </p:cNvSpPr>
          <p:nvPr>
            <p:ph type="subTitle" idx="3"/>
          </p:nvPr>
        </p:nvSpPr>
        <p:spPr>
          <a:xfrm>
            <a:off x="1217558" y="4722911"/>
            <a:ext cx="9755100" cy="501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1800"/>
              <a:buNone/>
              <a:defRPr sz="1800" b="1">
                <a:solidFill>
                  <a:schemeClr val="lt2"/>
                </a:solidFill>
                <a:highlight>
                  <a:schemeClr val="accent3"/>
                </a:highlight>
              </a:defRPr>
            </a:lvl1pPr>
            <a:lvl2pPr lvl="1" rtl="0">
              <a:spcBef>
                <a:spcPts val="2100"/>
              </a:spcBef>
              <a:spcAft>
                <a:spcPts val="0"/>
              </a:spcAft>
              <a:buClr>
                <a:schemeClr val="lt2"/>
              </a:buClr>
              <a:buSzPts val="1800"/>
              <a:buNone/>
              <a:defRPr sz="1800" b="1">
                <a:solidFill>
                  <a:schemeClr val="lt2"/>
                </a:solidFill>
                <a:highlight>
                  <a:schemeClr val="accent3"/>
                </a:highlight>
              </a:defRPr>
            </a:lvl2pPr>
            <a:lvl3pPr lvl="2" rtl="0">
              <a:spcBef>
                <a:spcPts val="2100"/>
              </a:spcBef>
              <a:spcAft>
                <a:spcPts val="0"/>
              </a:spcAft>
              <a:buClr>
                <a:schemeClr val="lt2"/>
              </a:buClr>
              <a:buSzPts val="1800"/>
              <a:buNone/>
              <a:defRPr sz="1800" b="1">
                <a:solidFill>
                  <a:schemeClr val="lt2"/>
                </a:solidFill>
                <a:highlight>
                  <a:schemeClr val="accent3"/>
                </a:highlight>
              </a:defRPr>
            </a:lvl3pPr>
            <a:lvl4pPr lvl="3" rtl="0">
              <a:spcBef>
                <a:spcPts val="2100"/>
              </a:spcBef>
              <a:spcAft>
                <a:spcPts val="0"/>
              </a:spcAft>
              <a:buClr>
                <a:schemeClr val="lt2"/>
              </a:buClr>
              <a:buSzPts val="1800"/>
              <a:buNone/>
              <a:defRPr sz="1800" b="1">
                <a:solidFill>
                  <a:schemeClr val="lt2"/>
                </a:solidFill>
                <a:highlight>
                  <a:schemeClr val="accent3"/>
                </a:highlight>
              </a:defRPr>
            </a:lvl4pPr>
            <a:lvl5pPr lvl="4" rtl="0">
              <a:spcBef>
                <a:spcPts val="2100"/>
              </a:spcBef>
              <a:spcAft>
                <a:spcPts val="0"/>
              </a:spcAft>
              <a:buClr>
                <a:schemeClr val="lt2"/>
              </a:buClr>
              <a:buSzPts val="1800"/>
              <a:buNone/>
              <a:defRPr sz="1800" b="1">
                <a:solidFill>
                  <a:schemeClr val="lt2"/>
                </a:solidFill>
                <a:highlight>
                  <a:schemeClr val="accent3"/>
                </a:highlight>
              </a:defRPr>
            </a:lvl5pPr>
            <a:lvl6pPr lvl="5" rtl="0">
              <a:spcBef>
                <a:spcPts val="2100"/>
              </a:spcBef>
              <a:spcAft>
                <a:spcPts val="0"/>
              </a:spcAft>
              <a:buClr>
                <a:schemeClr val="lt2"/>
              </a:buClr>
              <a:buSzPts val="1800"/>
              <a:buNone/>
              <a:defRPr sz="1800" b="1">
                <a:solidFill>
                  <a:schemeClr val="lt2"/>
                </a:solidFill>
                <a:highlight>
                  <a:schemeClr val="accent3"/>
                </a:highlight>
              </a:defRPr>
            </a:lvl6pPr>
            <a:lvl7pPr lvl="6" rtl="0">
              <a:spcBef>
                <a:spcPts val="2100"/>
              </a:spcBef>
              <a:spcAft>
                <a:spcPts val="0"/>
              </a:spcAft>
              <a:buClr>
                <a:schemeClr val="lt2"/>
              </a:buClr>
              <a:buSzPts val="1800"/>
              <a:buNone/>
              <a:defRPr sz="1800" b="1">
                <a:solidFill>
                  <a:schemeClr val="lt2"/>
                </a:solidFill>
                <a:highlight>
                  <a:schemeClr val="accent3"/>
                </a:highlight>
              </a:defRPr>
            </a:lvl7pPr>
            <a:lvl8pPr lvl="7" rtl="0">
              <a:spcBef>
                <a:spcPts val="2100"/>
              </a:spcBef>
              <a:spcAft>
                <a:spcPts val="0"/>
              </a:spcAft>
              <a:buClr>
                <a:schemeClr val="lt2"/>
              </a:buClr>
              <a:buSzPts val="1800"/>
              <a:buNone/>
              <a:defRPr sz="1800" b="1">
                <a:solidFill>
                  <a:schemeClr val="lt2"/>
                </a:solidFill>
                <a:highlight>
                  <a:schemeClr val="accent3"/>
                </a:highlight>
              </a:defRPr>
            </a:lvl8pPr>
            <a:lvl9pPr lvl="8" rtl="0">
              <a:spcBef>
                <a:spcPts val="2100"/>
              </a:spcBef>
              <a:spcAft>
                <a:spcPts val="2100"/>
              </a:spcAft>
              <a:buClr>
                <a:schemeClr val="lt2"/>
              </a:buClr>
              <a:buSzPts val="1800"/>
              <a:buNone/>
              <a:defRPr sz="1800" b="1">
                <a:solidFill>
                  <a:schemeClr val="lt2"/>
                </a:solidFill>
                <a:highlight>
                  <a:schemeClr val="accent3"/>
                </a:highlight>
              </a:defRPr>
            </a:lvl9pPr>
          </a:lstStyle>
          <a:p>
            <a:endParaRPr/>
          </a:p>
        </p:txBody>
      </p:sp>
      <p:sp>
        <p:nvSpPr>
          <p:cNvPr id="184" name="Google Shape;184;p11"/>
          <p:cNvSpPr txBox="1">
            <a:spLocks noGrp="1"/>
          </p:cNvSpPr>
          <p:nvPr>
            <p:ph type="title"/>
          </p:nvPr>
        </p:nvSpPr>
        <p:spPr>
          <a:xfrm>
            <a:off x="1217550" y="1132562"/>
            <a:ext cx="9755100" cy="6306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5" name="Google Shape;185;p11"/>
          <p:cNvSpPr txBox="1">
            <a:spLocks noGrp="1"/>
          </p:cNvSpPr>
          <p:nvPr>
            <p:ph type="body" idx="4"/>
          </p:nvPr>
        </p:nvSpPr>
        <p:spPr>
          <a:xfrm>
            <a:off x="1217550" y="2433230"/>
            <a:ext cx="9755100" cy="7641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86" name="Google Shape;186;p11"/>
          <p:cNvSpPr txBox="1">
            <a:spLocks noGrp="1"/>
          </p:cNvSpPr>
          <p:nvPr>
            <p:ph type="body" idx="5"/>
          </p:nvPr>
        </p:nvSpPr>
        <p:spPr>
          <a:xfrm>
            <a:off x="1217550" y="3749512"/>
            <a:ext cx="9755100" cy="7629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87" name="Google Shape;187;p11"/>
          <p:cNvSpPr txBox="1">
            <a:spLocks noGrp="1"/>
          </p:cNvSpPr>
          <p:nvPr>
            <p:ph type="body" idx="6"/>
          </p:nvPr>
        </p:nvSpPr>
        <p:spPr>
          <a:xfrm>
            <a:off x="1217550" y="5064309"/>
            <a:ext cx="9756900" cy="7629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88" name="Google Shape;188;p11"/>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9" name="Google Shape;189;p11"/>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11"/>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93" name="Google Shape;193;p11"/>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11"/>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200" name="Google Shape;200;p11"/>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11"/>
          <p:cNvGrpSpPr/>
          <p:nvPr/>
        </p:nvGrpSpPr>
        <p:grpSpPr>
          <a:xfrm>
            <a:off x="11287175" y="149950"/>
            <a:ext cx="737725" cy="887475"/>
            <a:chOff x="4038950" y="1664675"/>
            <a:chExt cx="737725" cy="887475"/>
          </a:xfrm>
        </p:grpSpPr>
        <p:sp>
          <p:nvSpPr>
            <p:cNvPr id="204" name="Google Shape;204;p11"/>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5" name="Google Shape;205;p11"/>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6" name="Google Shape;206;p11"/>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cxnSp>
        <p:nvCxnSpPr>
          <p:cNvPr id="207" name="Google Shape;207;p11"/>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36"/>
        <p:cNvGrpSpPr/>
        <p:nvPr/>
      </p:nvGrpSpPr>
      <p:grpSpPr>
        <a:xfrm>
          <a:off x="0" y="0"/>
          <a:ext cx="0" cy="0"/>
          <a:chOff x="0" y="0"/>
          <a:chExt cx="0" cy="0"/>
        </a:xfrm>
      </p:grpSpPr>
      <p:sp>
        <p:nvSpPr>
          <p:cNvPr id="237" name="Google Shape;237;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8" name="Google Shape;238;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
        <p:nvSpPr>
          <p:cNvPr id="239" name="Google Shape;239;p13"/>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1pPr>
            <a:lvl2pPr lvl="1">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2pPr>
            <a:lvl3pPr lvl="2">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3pPr>
            <a:lvl4pPr lvl="3">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4pPr>
            <a:lvl5pPr lvl="4">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5pPr>
            <a:lvl6pPr lvl="5">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6pPr>
            <a:lvl7pPr lvl="6">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7pPr>
            <a:lvl8pPr lvl="7">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8pPr>
            <a:lvl9pPr lvl="8">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1pPr>
            <a:lvl2pPr marL="914400" lvl="1"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2pPr>
            <a:lvl3pPr marL="1371600" lvl="2"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3pPr>
            <a:lvl4pPr marL="1828800" lvl="3"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4pPr>
            <a:lvl5pPr marL="2286000" lvl="4"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5pPr>
            <a:lvl6pPr marL="2743200" lvl="5"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6pPr>
            <a:lvl7pPr marL="3200400" lvl="6"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7pPr>
            <a:lvl8pPr marL="3657600" lvl="7"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8pPr>
            <a:lvl9pPr marL="4114800" lvl="8" indent="-349250">
              <a:lnSpc>
                <a:spcPct val="115000"/>
              </a:lnSpc>
              <a:spcBef>
                <a:spcPts val="2100"/>
              </a:spcBef>
              <a:spcAft>
                <a:spcPts val="2100"/>
              </a:spcAft>
              <a:buClr>
                <a:schemeClr val="dk2"/>
              </a:buClr>
              <a:buSzPts val="1900"/>
              <a:buFont typeface="Roboto Mono"/>
              <a:buChar char="■"/>
              <a:defRPr sz="19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379435" y="6867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latin typeface="Roboto Mono"/>
                <a:ea typeface="Roboto Mono"/>
                <a:cs typeface="Roboto Mono"/>
                <a:sym typeface="Roboto Mono"/>
              </a:defRPr>
            </a:lvl1pPr>
            <a:lvl2pPr lvl="1" algn="r">
              <a:buNone/>
              <a:defRPr sz="1300">
                <a:solidFill>
                  <a:schemeClr val="dk2"/>
                </a:solidFill>
                <a:latin typeface="Roboto Mono"/>
                <a:ea typeface="Roboto Mono"/>
                <a:cs typeface="Roboto Mono"/>
                <a:sym typeface="Roboto Mono"/>
              </a:defRPr>
            </a:lvl2pPr>
            <a:lvl3pPr lvl="2" algn="r">
              <a:buNone/>
              <a:defRPr sz="1300">
                <a:solidFill>
                  <a:schemeClr val="dk2"/>
                </a:solidFill>
                <a:latin typeface="Roboto Mono"/>
                <a:ea typeface="Roboto Mono"/>
                <a:cs typeface="Roboto Mono"/>
                <a:sym typeface="Roboto Mono"/>
              </a:defRPr>
            </a:lvl3pPr>
            <a:lvl4pPr lvl="3" algn="r">
              <a:buNone/>
              <a:defRPr sz="1300">
                <a:solidFill>
                  <a:schemeClr val="dk2"/>
                </a:solidFill>
                <a:latin typeface="Roboto Mono"/>
                <a:ea typeface="Roboto Mono"/>
                <a:cs typeface="Roboto Mono"/>
                <a:sym typeface="Roboto Mono"/>
              </a:defRPr>
            </a:lvl4pPr>
            <a:lvl5pPr lvl="4" algn="r">
              <a:buNone/>
              <a:defRPr sz="1300">
                <a:solidFill>
                  <a:schemeClr val="dk2"/>
                </a:solidFill>
                <a:latin typeface="Roboto Mono"/>
                <a:ea typeface="Roboto Mono"/>
                <a:cs typeface="Roboto Mono"/>
                <a:sym typeface="Roboto Mono"/>
              </a:defRPr>
            </a:lvl5pPr>
            <a:lvl6pPr lvl="5" algn="r">
              <a:buNone/>
              <a:defRPr sz="1300">
                <a:solidFill>
                  <a:schemeClr val="dk2"/>
                </a:solidFill>
                <a:latin typeface="Roboto Mono"/>
                <a:ea typeface="Roboto Mono"/>
                <a:cs typeface="Roboto Mono"/>
                <a:sym typeface="Roboto Mono"/>
              </a:defRPr>
            </a:lvl6pPr>
            <a:lvl7pPr lvl="6" algn="r">
              <a:buNone/>
              <a:defRPr sz="1300">
                <a:solidFill>
                  <a:schemeClr val="dk2"/>
                </a:solidFill>
                <a:latin typeface="Roboto Mono"/>
                <a:ea typeface="Roboto Mono"/>
                <a:cs typeface="Roboto Mono"/>
                <a:sym typeface="Roboto Mono"/>
              </a:defRPr>
            </a:lvl7pPr>
            <a:lvl8pPr lvl="7" algn="r">
              <a:buNone/>
              <a:defRPr sz="1300">
                <a:solidFill>
                  <a:schemeClr val="dk2"/>
                </a:solidFill>
                <a:latin typeface="Roboto Mono"/>
                <a:ea typeface="Roboto Mono"/>
                <a:cs typeface="Roboto Mono"/>
                <a:sym typeface="Roboto Mono"/>
              </a:defRPr>
            </a:lvl8pPr>
            <a:lvl9pPr lvl="8" algn="r">
              <a:buNone/>
              <a:defRPr sz="1300">
                <a:solidFill>
                  <a:schemeClr val="dk2"/>
                </a:solidFill>
                <a:latin typeface="Roboto Mono"/>
                <a:ea typeface="Roboto Mono"/>
                <a:cs typeface="Roboto Mono"/>
                <a:sym typeface="Roboto Mono"/>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7" r:id="rId8"/>
    <p:sldLayoutId id="2147483659" r:id="rId9"/>
    <p:sldLayoutId id="214748366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1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12.png"/><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3"/>
          <p:cNvSpPr/>
          <p:nvPr/>
        </p:nvSpPr>
        <p:spPr>
          <a:xfrm rot="5400000">
            <a:off x="9856500" y="2406700"/>
            <a:ext cx="25116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rot="5400000">
            <a:off x="9989850" y="2330500"/>
            <a:ext cx="25116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txBox="1">
            <a:spLocks noGrp="1"/>
          </p:cNvSpPr>
          <p:nvPr>
            <p:ph type="title"/>
          </p:nvPr>
        </p:nvSpPr>
        <p:spPr>
          <a:xfrm>
            <a:off x="1528175" y="1697314"/>
            <a:ext cx="8016657" cy="3482235"/>
          </a:xfrm>
          <a:prstGeom prst="rect">
            <a:avLst/>
          </a:prstGeom>
          <a:ln>
            <a:solidFill>
              <a:schemeClr val="bg1"/>
            </a:solidFill>
          </a:ln>
        </p:spPr>
        <p:txBody>
          <a:bodyPr spcFirstLastPara="1" wrap="square" lIns="121900" tIns="121900" rIns="121900" bIns="121900" anchor="ctr" anchorCtr="0">
            <a:noAutofit/>
          </a:bodyPr>
          <a:lstStyle/>
          <a:p>
            <a:pPr lvl="0" algn="ctr"/>
            <a:r>
              <a:rPr lang="en-US" sz="4500" dirty="0" smtClean="0">
                <a:solidFill>
                  <a:schemeClr val="lt2"/>
                </a:solidFill>
                <a:highlight>
                  <a:schemeClr val="dk1"/>
                </a:highlight>
              </a:rPr>
              <a:t>TƯ TƯỞNG HỒ CHÍ Minh</a:t>
            </a:r>
            <a:endParaRPr sz="4500" dirty="0">
              <a:solidFill>
                <a:schemeClr val="lt2"/>
              </a:solidFill>
              <a:highlight>
                <a:schemeClr val="dk1"/>
              </a:highlight>
            </a:endParaRPr>
          </a:p>
        </p:txBody>
      </p:sp>
      <p:sp>
        <p:nvSpPr>
          <p:cNvPr id="459" name="Google Shape;459;p23"/>
          <p:cNvSpPr txBox="1">
            <a:spLocks noGrp="1"/>
          </p:cNvSpPr>
          <p:nvPr>
            <p:ph type="subTitle" idx="1"/>
          </p:nvPr>
        </p:nvSpPr>
        <p:spPr>
          <a:xfrm>
            <a:off x="2169259" y="5768308"/>
            <a:ext cx="6775200" cy="717900"/>
          </a:xfrm>
          <a:prstGeom prst="rect">
            <a:avLst/>
          </a:prstGeom>
        </p:spPr>
        <p:txBody>
          <a:bodyPr spcFirstLastPara="1" wrap="square" lIns="121900" tIns="121900" rIns="121900" bIns="121900" anchor="ctr" anchorCtr="0">
            <a:noAutofit/>
          </a:bodyPr>
          <a:lstStyle/>
          <a:p>
            <a:pPr marL="0" lvl="0" indent="0"/>
            <a:r>
              <a:rPr lang="vi-VN" dirty="0"/>
              <a:t>Trường ĐH Công Nghiệp Hà </a:t>
            </a:r>
            <a:r>
              <a:rPr lang="vi-VN" dirty="0" smtClean="0"/>
              <a:t>Nội</a:t>
            </a:r>
            <a:r>
              <a:rPr lang="en-US" dirty="0" smtClean="0"/>
              <a:t>- Nhóm:8</a:t>
            </a:r>
            <a:endParaRPr lang="vi-VN" dirty="0"/>
          </a:p>
          <a:p>
            <a:pPr marL="0" lvl="0" indent="0" algn="l" rtl="0">
              <a:spcBef>
                <a:spcPts val="0"/>
              </a:spcBef>
              <a:spcAft>
                <a:spcPts val="0"/>
              </a:spcAft>
              <a:buNone/>
            </a:pPr>
            <a:endParaRPr dirty="0"/>
          </a:p>
        </p:txBody>
      </p:sp>
      <p:sp>
        <p:nvSpPr>
          <p:cNvPr id="460" name="Google Shape;460;p23"/>
          <p:cNvSpPr txBox="1"/>
          <p:nvPr/>
        </p:nvSpPr>
        <p:spPr>
          <a:xfrm>
            <a:off x="11073384" y="1594450"/>
            <a:ext cx="322800" cy="2203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900" b="1">
                <a:solidFill>
                  <a:schemeClr val="dk1"/>
                </a:solidFill>
                <a:latin typeface="Roboto Mono"/>
                <a:ea typeface="Roboto Mono"/>
                <a:cs typeface="Roboto Mono"/>
                <a:sym typeface="Roboto Mono"/>
              </a:rPr>
              <a:t>WELCOME</a:t>
            </a:r>
            <a:endParaRPr sz="1900" b="1">
              <a:solidFill>
                <a:schemeClr val="dk1"/>
              </a:solidFill>
              <a:latin typeface="Roboto Mono"/>
              <a:ea typeface="Roboto Mono"/>
              <a:cs typeface="Roboto Mono"/>
              <a:sym typeface="Roboto Mono"/>
            </a:endParaRPr>
          </a:p>
        </p:txBody>
      </p:sp>
      <p:sp>
        <p:nvSpPr>
          <p:cNvPr id="461" name="Google Shape;461;p23"/>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a:t>
            </a:fld>
            <a:endParaRPr/>
          </a:p>
        </p:txBody>
      </p:sp>
    </p:spTree>
    <p:extLst>
      <p:ext uri="{BB962C8B-B14F-4D97-AF65-F5344CB8AC3E}">
        <p14:creationId xmlns:p14="http://schemas.microsoft.com/office/powerpoint/2010/main" val="2008662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barn(inVertical)">
                                      <p:cBhvr>
                                        <p:cTn id="7" dur="500"/>
                                        <p:tgtEl>
                                          <p:spTgt spid="45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59">
                                            <p:txEl>
                                              <p:pRg st="0" end="0"/>
                                            </p:txEl>
                                          </p:spTgt>
                                        </p:tgtEl>
                                        <p:attrNameLst>
                                          <p:attrName>style.visibility</p:attrName>
                                        </p:attrNameLst>
                                      </p:cBhvr>
                                      <p:to>
                                        <p:strVal val="visible"/>
                                      </p:to>
                                    </p:set>
                                    <p:animEffect transition="in" filter="barn(inVertical)">
                                      <p:cBhvr>
                                        <p:cTn id="12" dur="500"/>
                                        <p:tgtEl>
                                          <p:spTgt spid="4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animBg="1"/>
      <p:bldP spid="45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43" name="Google Shape;543;p29"/>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0" name="Google Shape;5466;p50"/>
          <p:cNvSpPr/>
          <p:nvPr/>
        </p:nvSpPr>
        <p:spPr>
          <a:xfrm>
            <a:off x="1025236" y="151592"/>
            <a:ext cx="9594893" cy="633730"/>
          </a:xfrm>
          <a:custGeom>
            <a:avLst/>
            <a:gdLst/>
            <a:ahLst/>
            <a:cxnLst/>
            <a:rect l="l" t="t" r="r" b="b"/>
            <a:pathLst>
              <a:path w="35164" h="14514" extrusionOk="0">
                <a:moveTo>
                  <a:pt x="27964" y="665"/>
                </a:moveTo>
                <a:lnTo>
                  <a:pt x="27942" y="687"/>
                </a:lnTo>
                <a:cubicBezTo>
                  <a:pt x="27942" y="665"/>
                  <a:pt x="27942" y="665"/>
                  <a:pt x="27964" y="665"/>
                </a:cubicBezTo>
                <a:close/>
                <a:moveTo>
                  <a:pt x="33494" y="890"/>
                </a:moveTo>
                <a:cubicBezTo>
                  <a:pt x="33539" y="913"/>
                  <a:pt x="33562" y="936"/>
                  <a:pt x="33584" y="958"/>
                </a:cubicBezTo>
                <a:lnTo>
                  <a:pt x="33494" y="958"/>
                </a:lnTo>
                <a:cubicBezTo>
                  <a:pt x="33494" y="936"/>
                  <a:pt x="33494" y="913"/>
                  <a:pt x="33494" y="890"/>
                </a:cubicBezTo>
                <a:close/>
                <a:moveTo>
                  <a:pt x="13430" y="1455"/>
                </a:moveTo>
                <a:lnTo>
                  <a:pt x="13475" y="1477"/>
                </a:lnTo>
                <a:lnTo>
                  <a:pt x="13430" y="1477"/>
                </a:lnTo>
                <a:cubicBezTo>
                  <a:pt x="13430" y="1477"/>
                  <a:pt x="13430" y="1477"/>
                  <a:pt x="13430" y="1455"/>
                </a:cubicBezTo>
                <a:close/>
                <a:moveTo>
                  <a:pt x="18440" y="1500"/>
                </a:moveTo>
                <a:lnTo>
                  <a:pt x="18440" y="1522"/>
                </a:lnTo>
                <a:lnTo>
                  <a:pt x="18395" y="1522"/>
                </a:lnTo>
                <a:lnTo>
                  <a:pt x="18440" y="1500"/>
                </a:lnTo>
                <a:close/>
                <a:moveTo>
                  <a:pt x="33719" y="1861"/>
                </a:moveTo>
                <a:lnTo>
                  <a:pt x="33652" y="1884"/>
                </a:lnTo>
                <a:cubicBezTo>
                  <a:pt x="33652" y="1884"/>
                  <a:pt x="33652" y="1861"/>
                  <a:pt x="33652" y="1861"/>
                </a:cubicBezTo>
                <a:close/>
                <a:moveTo>
                  <a:pt x="7384" y="2476"/>
                </a:moveTo>
                <a:cubicBezTo>
                  <a:pt x="7404" y="2476"/>
                  <a:pt x="7426" y="2482"/>
                  <a:pt x="7449" y="2493"/>
                </a:cubicBezTo>
                <a:lnTo>
                  <a:pt x="7336" y="2493"/>
                </a:lnTo>
                <a:cubicBezTo>
                  <a:pt x="7347" y="2482"/>
                  <a:pt x="7364" y="2476"/>
                  <a:pt x="7384" y="2476"/>
                </a:cubicBezTo>
                <a:close/>
                <a:moveTo>
                  <a:pt x="17086" y="2583"/>
                </a:moveTo>
                <a:cubicBezTo>
                  <a:pt x="17108" y="2606"/>
                  <a:pt x="17131" y="2628"/>
                  <a:pt x="17154" y="2651"/>
                </a:cubicBezTo>
                <a:cubicBezTo>
                  <a:pt x="17131" y="2628"/>
                  <a:pt x="17108" y="2628"/>
                  <a:pt x="17086" y="2628"/>
                </a:cubicBezTo>
                <a:lnTo>
                  <a:pt x="17086" y="2583"/>
                </a:lnTo>
                <a:close/>
                <a:moveTo>
                  <a:pt x="28912" y="2651"/>
                </a:moveTo>
                <a:lnTo>
                  <a:pt x="28935" y="2673"/>
                </a:lnTo>
                <a:lnTo>
                  <a:pt x="28912" y="2673"/>
                </a:lnTo>
                <a:cubicBezTo>
                  <a:pt x="28912" y="2651"/>
                  <a:pt x="28912" y="2651"/>
                  <a:pt x="28912" y="2651"/>
                </a:cubicBezTo>
                <a:close/>
                <a:moveTo>
                  <a:pt x="25753" y="2673"/>
                </a:moveTo>
                <a:lnTo>
                  <a:pt x="25753" y="2685"/>
                </a:lnTo>
                <a:lnTo>
                  <a:pt x="25753" y="2685"/>
                </a:lnTo>
                <a:cubicBezTo>
                  <a:pt x="25747" y="2685"/>
                  <a:pt x="25741" y="2685"/>
                  <a:pt x="25753" y="2673"/>
                </a:cubicBezTo>
                <a:close/>
                <a:moveTo>
                  <a:pt x="18937" y="2741"/>
                </a:moveTo>
                <a:cubicBezTo>
                  <a:pt x="18937" y="2775"/>
                  <a:pt x="18931" y="2786"/>
                  <a:pt x="18925" y="2786"/>
                </a:cubicBezTo>
                <a:cubicBezTo>
                  <a:pt x="18920" y="2786"/>
                  <a:pt x="18914" y="2775"/>
                  <a:pt x="18914" y="2764"/>
                </a:cubicBezTo>
                <a:lnTo>
                  <a:pt x="18937" y="2741"/>
                </a:lnTo>
                <a:close/>
                <a:moveTo>
                  <a:pt x="14084" y="2831"/>
                </a:moveTo>
                <a:cubicBezTo>
                  <a:pt x="14084" y="2831"/>
                  <a:pt x="14084" y="2831"/>
                  <a:pt x="14084" y="2854"/>
                </a:cubicBezTo>
                <a:lnTo>
                  <a:pt x="14062" y="2854"/>
                </a:lnTo>
                <a:lnTo>
                  <a:pt x="14084" y="2831"/>
                </a:lnTo>
                <a:close/>
                <a:moveTo>
                  <a:pt x="19072" y="2899"/>
                </a:moveTo>
                <a:cubicBezTo>
                  <a:pt x="19117" y="2899"/>
                  <a:pt x="19162" y="2899"/>
                  <a:pt x="19140" y="2967"/>
                </a:cubicBezTo>
                <a:cubicBezTo>
                  <a:pt x="19140" y="3035"/>
                  <a:pt x="19072" y="3057"/>
                  <a:pt x="19004" y="3057"/>
                </a:cubicBezTo>
                <a:cubicBezTo>
                  <a:pt x="19027" y="3012"/>
                  <a:pt x="19049" y="2967"/>
                  <a:pt x="19072" y="2922"/>
                </a:cubicBezTo>
                <a:lnTo>
                  <a:pt x="19072" y="2899"/>
                </a:lnTo>
                <a:close/>
                <a:moveTo>
                  <a:pt x="19591" y="3170"/>
                </a:moveTo>
                <a:lnTo>
                  <a:pt x="19569" y="3193"/>
                </a:lnTo>
                <a:cubicBezTo>
                  <a:pt x="19569" y="3193"/>
                  <a:pt x="19569" y="3170"/>
                  <a:pt x="19591" y="3170"/>
                </a:cubicBezTo>
                <a:close/>
                <a:moveTo>
                  <a:pt x="18508" y="3463"/>
                </a:moveTo>
                <a:lnTo>
                  <a:pt x="18508" y="3486"/>
                </a:lnTo>
                <a:lnTo>
                  <a:pt x="18485" y="3486"/>
                </a:lnTo>
                <a:lnTo>
                  <a:pt x="18508" y="3463"/>
                </a:lnTo>
                <a:close/>
                <a:moveTo>
                  <a:pt x="28506" y="3599"/>
                </a:moveTo>
                <a:cubicBezTo>
                  <a:pt x="28483" y="3621"/>
                  <a:pt x="28461" y="3621"/>
                  <a:pt x="28461" y="3644"/>
                </a:cubicBezTo>
                <a:lnTo>
                  <a:pt x="28461" y="3644"/>
                </a:lnTo>
                <a:cubicBezTo>
                  <a:pt x="28461" y="3621"/>
                  <a:pt x="28483" y="3599"/>
                  <a:pt x="28506" y="3599"/>
                </a:cubicBezTo>
                <a:close/>
                <a:moveTo>
                  <a:pt x="31914" y="3621"/>
                </a:moveTo>
                <a:lnTo>
                  <a:pt x="31982" y="3689"/>
                </a:lnTo>
                <a:cubicBezTo>
                  <a:pt x="31937" y="3666"/>
                  <a:pt x="31914" y="3644"/>
                  <a:pt x="31891" y="3621"/>
                </a:cubicBezTo>
                <a:close/>
                <a:moveTo>
                  <a:pt x="30785" y="3824"/>
                </a:moveTo>
                <a:cubicBezTo>
                  <a:pt x="30785" y="3824"/>
                  <a:pt x="30808" y="3847"/>
                  <a:pt x="30808" y="3847"/>
                </a:cubicBezTo>
                <a:lnTo>
                  <a:pt x="30763" y="3847"/>
                </a:lnTo>
                <a:cubicBezTo>
                  <a:pt x="30763" y="3824"/>
                  <a:pt x="30763" y="3824"/>
                  <a:pt x="30785" y="3824"/>
                </a:cubicBezTo>
                <a:close/>
                <a:moveTo>
                  <a:pt x="9051" y="4095"/>
                </a:moveTo>
                <a:cubicBezTo>
                  <a:pt x="9029" y="4118"/>
                  <a:pt x="9029" y="4118"/>
                  <a:pt x="9006" y="4118"/>
                </a:cubicBezTo>
                <a:cubicBezTo>
                  <a:pt x="9006" y="4118"/>
                  <a:pt x="9006" y="4118"/>
                  <a:pt x="9006" y="4095"/>
                </a:cubicBezTo>
                <a:close/>
                <a:moveTo>
                  <a:pt x="3804" y="4276"/>
                </a:moveTo>
                <a:cubicBezTo>
                  <a:pt x="3810" y="4281"/>
                  <a:pt x="3815" y="4287"/>
                  <a:pt x="3815" y="4298"/>
                </a:cubicBezTo>
                <a:lnTo>
                  <a:pt x="3804" y="4276"/>
                </a:lnTo>
                <a:close/>
                <a:moveTo>
                  <a:pt x="15709" y="4569"/>
                </a:moveTo>
                <a:cubicBezTo>
                  <a:pt x="15709" y="4569"/>
                  <a:pt x="15732" y="4614"/>
                  <a:pt x="15732" y="4637"/>
                </a:cubicBezTo>
                <a:cubicBezTo>
                  <a:pt x="15709" y="4614"/>
                  <a:pt x="15709" y="4614"/>
                  <a:pt x="15709" y="4592"/>
                </a:cubicBezTo>
                <a:lnTo>
                  <a:pt x="15709" y="4569"/>
                </a:lnTo>
                <a:close/>
                <a:moveTo>
                  <a:pt x="33855" y="4592"/>
                </a:moveTo>
                <a:lnTo>
                  <a:pt x="33945" y="4660"/>
                </a:lnTo>
                <a:lnTo>
                  <a:pt x="33923" y="4660"/>
                </a:lnTo>
                <a:cubicBezTo>
                  <a:pt x="33900" y="4660"/>
                  <a:pt x="33832" y="4660"/>
                  <a:pt x="33855" y="4637"/>
                </a:cubicBezTo>
                <a:lnTo>
                  <a:pt x="33855" y="4592"/>
                </a:lnTo>
                <a:close/>
                <a:moveTo>
                  <a:pt x="10247" y="4727"/>
                </a:moveTo>
                <a:lnTo>
                  <a:pt x="10247" y="4750"/>
                </a:lnTo>
                <a:lnTo>
                  <a:pt x="10202" y="4750"/>
                </a:lnTo>
                <a:lnTo>
                  <a:pt x="10247" y="4727"/>
                </a:lnTo>
                <a:close/>
                <a:moveTo>
                  <a:pt x="430" y="4750"/>
                </a:moveTo>
                <a:lnTo>
                  <a:pt x="430" y="4772"/>
                </a:lnTo>
                <a:cubicBezTo>
                  <a:pt x="430" y="4779"/>
                  <a:pt x="428" y="4782"/>
                  <a:pt x="425" y="4782"/>
                </a:cubicBezTo>
                <a:cubicBezTo>
                  <a:pt x="418" y="4782"/>
                  <a:pt x="407" y="4766"/>
                  <a:pt x="407" y="4750"/>
                </a:cubicBezTo>
                <a:close/>
                <a:moveTo>
                  <a:pt x="2326" y="5179"/>
                </a:moveTo>
                <a:cubicBezTo>
                  <a:pt x="2348" y="5179"/>
                  <a:pt x="2348" y="5201"/>
                  <a:pt x="2371" y="5224"/>
                </a:cubicBezTo>
                <a:lnTo>
                  <a:pt x="2303" y="5224"/>
                </a:lnTo>
                <a:lnTo>
                  <a:pt x="2326" y="5179"/>
                </a:lnTo>
                <a:close/>
                <a:moveTo>
                  <a:pt x="3319" y="5156"/>
                </a:moveTo>
                <a:cubicBezTo>
                  <a:pt x="3341" y="5201"/>
                  <a:pt x="3341" y="5224"/>
                  <a:pt x="3341" y="5269"/>
                </a:cubicBezTo>
                <a:lnTo>
                  <a:pt x="3319" y="5269"/>
                </a:lnTo>
                <a:cubicBezTo>
                  <a:pt x="3319" y="5224"/>
                  <a:pt x="3319" y="5201"/>
                  <a:pt x="3319" y="5156"/>
                </a:cubicBezTo>
                <a:close/>
                <a:moveTo>
                  <a:pt x="24872" y="5337"/>
                </a:moveTo>
                <a:cubicBezTo>
                  <a:pt x="24872" y="5337"/>
                  <a:pt x="24872" y="5359"/>
                  <a:pt x="24895" y="5359"/>
                </a:cubicBezTo>
                <a:lnTo>
                  <a:pt x="24872" y="5359"/>
                </a:lnTo>
                <a:lnTo>
                  <a:pt x="24872" y="5337"/>
                </a:lnTo>
                <a:close/>
                <a:moveTo>
                  <a:pt x="34058" y="5359"/>
                </a:moveTo>
                <a:lnTo>
                  <a:pt x="34103" y="5382"/>
                </a:lnTo>
                <a:lnTo>
                  <a:pt x="34035" y="5427"/>
                </a:lnTo>
                <a:cubicBezTo>
                  <a:pt x="34035" y="5404"/>
                  <a:pt x="34058" y="5382"/>
                  <a:pt x="34058" y="5359"/>
                </a:cubicBezTo>
                <a:close/>
                <a:moveTo>
                  <a:pt x="25437" y="5540"/>
                </a:moveTo>
                <a:lnTo>
                  <a:pt x="25482" y="5562"/>
                </a:lnTo>
                <a:lnTo>
                  <a:pt x="25437" y="5562"/>
                </a:lnTo>
                <a:cubicBezTo>
                  <a:pt x="25437" y="5562"/>
                  <a:pt x="25437" y="5562"/>
                  <a:pt x="25437" y="5540"/>
                </a:cubicBezTo>
                <a:close/>
                <a:moveTo>
                  <a:pt x="28063" y="6153"/>
                </a:moveTo>
                <a:lnTo>
                  <a:pt x="28100" y="6172"/>
                </a:lnTo>
                <a:lnTo>
                  <a:pt x="28055" y="6172"/>
                </a:lnTo>
                <a:cubicBezTo>
                  <a:pt x="28055" y="6162"/>
                  <a:pt x="28059" y="6157"/>
                  <a:pt x="28063" y="6153"/>
                </a:cubicBezTo>
                <a:close/>
                <a:moveTo>
                  <a:pt x="30018" y="7729"/>
                </a:moveTo>
                <a:lnTo>
                  <a:pt x="30018" y="7751"/>
                </a:lnTo>
                <a:lnTo>
                  <a:pt x="29973" y="7751"/>
                </a:lnTo>
                <a:lnTo>
                  <a:pt x="29905" y="7729"/>
                </a:lnTo>
                <a:close/>
                <a:moveTo>
                  <a:pt x="2754" y="7864"/>
                </a:moveTo>
                <a:lnTo>
                  <a:pt x="2777" y="7887"/>
                </a:lnTo>
                <a:lnTo>
                  <a:pt x="2754" y="7887"/>
                </a:lnTo>
                <a:cubicBezTo>
                  <a:pt x="2754" y="7887"/>
                  <a:pt x="2754" y="7864"/>
                  <a:pt x="2754" y="7864"/>
                </a:cubicBezTo>
                <a:close/>
                <a:moveTo>
                  <a:pt x="31147" y="8745"/>
                </a:moveTo>
                <a:lnTo>
                  <a:pt x="31124" y="8812"/>
                </a:lnTo>
                <a:lnTo>
                  <a:pt x="31079" y="8790"/>
                </a:lnTo>
                <a:cubicBezTo>
                  <a:pt x="31101" y="8767"/>
                  <a:pt x="31124" y="8745"/>
                  <a:pt x="31147" y="8745"/>
                </a:cubicBezTo>
                <a:close/>
                <a:moveTo>
                  <a:pt x="32230" y="8857"/>
                </a:moveTo>
                <a:cubicBezTo>
                  <a:pt x="32252" y="8857"/>
                  <a:pt x="32275" y="8880"/>
                  <a:pt x="32275" y="8880"/>
                </a:cubicBezTo>
                <a:lnTo>
                  <a:pt x="32230" y="8880"/>
                </a:lnTo>
                <a:lnTo>
                  <a:pt x="32230" y="8857"/>
                </a:lnTo>
                <a:close/>
                <a:moveTo>
                  <a:pt x="27283" y="9160"/>
                </a:moveTo>
                <a:cubicBezTo>
                  <a:pt x="27301" y="9160"/>
                  <a:pt x="27310" y="9176"/>
                  <a:pt x="27310" y="9218"/>
                </a:cubicBezTo>
                <a:lnTo>
                  <a:pt x="27242" y="9173"/>
                </a:lnTo>
                <a:cubicBezTo>
                  <a:pt x="27259" y="9165"/>
                  <a:pt x="27272" y="9160"/>
                  <a:pt x="27283" y="9160"/>
                </a:cubicBezTo>
                <a:close/>
                <a:moveTo>
                  <a:pt x="33968" y="9512"/>
                </a:moveTo>
                <a:lnTo>
                  <a:pt x="33968" y="9534"/>
                </a:lnTo>
                <a:cubicBezTo>
                  <a:pt x="33945" y="9534"/>
                  <a:pt x="33945" y="9534"/>
                  <a:pt x="33968" y="9512"/>
                </a:cubicBezTo>
                <a:close/>
                <a:moveTo>
                  <a:pt x="33900" y="9647"/>
                </a:moveTo>
                <a:cubicBezTo>
                  <a:pt x="33968" y="9670"/>
                  <a:pt x="33968" y="9692"/>
                  <a:pt x="33968" y="9715"/>
                </a:cubicBezTo>
                <a:lnTo>
                  <a:pt x="33877" y="9715"/>
                </a:lnTo>
                <a:cubicBezTo>
                  <a:pt x="33900" y="9692"/>
                  <a:pt x="33900" y="9670"/>
                  <a:pt x="33900" y="9647"/>
                </a:cubicBezTo>
                <a:close/>
                <a:moveTo>
                  <a:pt x="20787" y="9963"/>
                </a:moveTo>
                <a:cubicBezTo>
                  <a:pt x="20787" y="9963"/>
                  <a:pt x="20765" y="9986"/>
                  <a:pt x="20765" y="9986"/>
                </a:cubicBezTo>
                <a:cubicBezTo>
                  <a:pt x="20765" y="9963"/>
                  <a:pt x="20765" y="9963"/>
                  <a:pt x="20765" y="9963"/>
                </a:cubicBezTo>
                <a:close/>
                <a:moveTo>
                  <a:pt x="17312" y="10054"/>
                </a:moveTo>
                <a:lnTo>
                  <a:pt x="17357" y="10076"/>
                </a:lnTo>
                <a:lnTo>
                  <a:pt x="17312" y="10076"/>
                </a:lnTo>
                <a:lnTo>
                  <a:pt x="17312" y="10054"/>
                </a:lnTo>
                <a:close/>
                <a:moveTo>
                  <a:pt x="28438" y="10189"/>
                </a:moveTo>
                <a:cubicBezTo>
                  <a:pt x="28506" y="10189"/>
                  <a:pt x="28551" y="10212"/>
                  <a:pt x="28596" y="10234"/>
                </a:cubicBezTo>
                <a:cubicBezTo>
                  <a:pt x="28551" y="10212"/>
                  <a:pt x="28483" y="10189"/>
                  <a:pt x="28438" y="10189"/>
                </a:cubicBezTo>
                <a:close/>
                <a:moveTo>
                  <a:pt x="14964" y="10347"/>
                </a:moveTo>
                <a:cubicBezTo>
                  <a:pt x="14964" y="10369"/>
                  <a:pt x="14964" y="10392"/>
                  <a:pt x="14964" y="10415"/>
                </a:cubicBezTo>
                <a:cubicBezTo>
                  <a:pt x="14942" y="10392"/>
                  <a:pt x="14919" y="10369"/>
                  <a:pt x="14919" y="10347"/>
                </a:cubicBezTo>
                <a:close/>
                <a:moveTo>
                  <a:pt x="21667" y="10505"/>
                </a:moveTo>
                <a:lnTo>
                  <a:pt x="21667" y="10505"/>
                </a:lnTo>
                <a:cubicBezTo>
                  <a:pt x="21668" y="10505"/>
                  <a:pt x="21690" y="10527"/>
                  <a:pt x="21690" y="10527"/>
                </a:cubicBezTo>
                <a:lnTo>
                  <a:pt x="21690" y="10550"/>
                </a:lnTo>
                <a:cubicBezTo>
                  <a:pt x="21667" y="10527"/>
                  <a:pt x="21667" y="10527"/>
                  <a:pt x="21667" y="10505"/>
                </a:cubicBezTo>
                <a:close/>
                <a:moveTo>
                  <a:pt x="1378" y="10595"/>
                </a:moveTo>
                <a:lnTo>
                  <a:pt x="1355" y="10618"/>
                </a:lnTo>
                <a:cubicBezTo>
                  <a:pt x="1355" y="10618"/>
                  <a:pt x="1355" y="10595"/>
                  <a:pt x="1355" y="10595"/>
                </a:cubicBezTo>
                <a:close/>
                <a:moveTo>
                  <a:pt x="20629" y="12040"/>
                </a:moveTo>
                <a:lnTo>
                  <a:pt x="20652" y="12062"/>
                </a:lnTo>
                <a:lnTo>
                  <a:pt x="20629" y="12062"/>
                </a:lnTo>
                <a:cubicBezTo>
                  <a:pt x="20629" y="12040"/>
                  <a:pt x="20629" y="12040"/>
                  <a:pt x="20629" y="12040"/>
                </a:cubicBezTo>
                <a:close/>
                <a:moveTo>
                  <a:pt x="13346" y="12097"/>
                </a:moveTo>
                <a:cubicBezTo>
                  <a:pt x="13349" y="12097"/>
                  <a:pt x="13354" y="12100"/>
                  <a:pt x="13362" y="12107"/>
                </a:cubicBezTo>
                <a:lnTo>
                  <a:pt x="13339" y="12107"/>
                </a:lnTo>
                <a:cubicBezTo>
                  <a:pt x="13339" y="12107"/>
                  <a:pt x="13339" y="12097"/>
                  <a:pt x="13346" y="12097"/>
                </a:cubicBezTo>
                <a:close/>
                <a:moveTo>
                  <a:pt x="16680" y="12694"/>
                </a:moveTo>
                <a:lnTo>
                  <a:pt x="16612" y="12739"/>
                </a:lnTo>
                <a:cubicBezTo>
                  <a:pt x="16612" y="12694"/>
                  <a:pt x="16635" y="12694"/>
                  <a:pt x="16680" y="12694"/>
                </a:cubicBezTo>
                <a:close/>
                <a:moveTo>
                  <a:pt x="1806" y="12942"/>
                </a:moveTo>
                <a:cubicBezTo>
                  <a:pt x="1806" y="12965"/>
                  <a:pt x="1829" y="12988"/>
                  <a:pt x="1829" y="12988"/>
                </a:cubicBezTo>
                <a:lnTo>
                  <a:pt x="1716" y="12988"/>
                </a:lnTo>
                <a:cubicBezTo>
                  <a:pt x="1739" y="12965"/>
                  <a:pt x="1761" y="12942"/>
                  <a:pt x="1806" y="12942"/>
                </a:cubicBezTo>
                <a:close/>
                <a:moveTo>
                  <a:pt x="9706" y="13067"/>
                </a:moveTo>
                <a:cubicBezTo>
                  <a:pt x="9740" y="13067"/>
                  <a:pt x="9773" y="13078"/>
                  <a:pt x="9796" y="13100"/>
                </a:cubicBezTo>
                <a:cubicBezTo>
                  <a:pt x="9773" y="13078"/>
                  <a:pt x="9728" y="13078"/>
                  <a:pt x="9706" y="13078"/>
                </a:cubicBezTo>
                <a:lnTo>
                  <a:pt x="9615" y="13100"/>
                </a:lnTo>
                <a:cubicBezTo>
                  <a:pt x="9638" y="13078"/>
                  <a:pt x="9672" y="13067"/>
                  <a:pt x="9706" y="13067"/>
                </a:cubicBezTo>
                <a:close/>
                <a:moveTo>
                  <a:pt x="14964" y="13078"/>
                </a:moveTo>
                <a:cubicBezTo>
                  <a:pt x="14987" y="13100"/>
                  <a:pt x="15010" y="13123"/>
                  <a:pt x="15032" y="13123"/>
                </a:cubicBezTo>
                <a:lnTo>
                  <a:pt x="14942" y="13123"/>
                </a:lnTo>
                <a:cubicBezTo>
                  <a:pt x="14942" y="13123"/>
                  <a:pt x="14942" y="13100"/>
                  <a:pt x="14942" y="13078"/>
                </a:cubicBezTo>
                <a:close/>
                <a:moveTo>
                  <a:pt x="31755" y="0"/>
                </a:moveTo>
                <a:cubicBezTo>
                  <a:pt x="31427" y="0"/>
                  <a:pt x="31112" y="148"/>
                  <a:pt x="30785" y="213"/>
                </a:cubicBezTo>
                <a:cubicBezTo>
                  <a:pt x="30695" y="236"/>
                  <a:pt x="30627" y="281"/>
                  <a:pt x="30582" y="349"/>
                </a:cubicBezTo>
                <a:cubicBezTo>
                  <a:pt x="30424" y="349"/>
                  <a:pt x="30244" y="326"/>
                  <a:pt x="30086" y="326"/>
                </a:cubicBezTo>
                <a:cubicBezTo>
                  <a:pt x="29925" y="326"/>
                  <a:pt x="29783" y="255"/>
                  <a:pt x="29642" y="255"/>
                </a:cubicBezTo>
                <a:cubicBezTo>
                  <a:pt x="29624" y="255"/>
                  <a:pt x="29607" y="256"/>
                  <a:pt x="29589" y="259"/>
                </a:cubicBezTo>
                <a:cubicBezTo>
                  <a:pt x="29444" y="307"/>
                  <a:pt x="29293" y="329"/>
                  <a:pt x="29138" y="329"/>
                </a:cubicBezTo>
                <a:cubicBezTo>
                  <a:pt x="29004" y="329"/>
                  <a:pt x="28868" y="313"/>
                  <a:pt x="28732" y="281"/>
                </a:cubicBezTo>
                <a:cubicBezTo>
                  <a:pt x="28675" y="253"/>
                  <a:pt x="28614" y="240"/>
                  <a:pt x="28553" y="240"/>
                </a:cubicBezTo>
                <a:cubicBezTo>
                  <a:pt x="28468" y="240"/>
                  <a:pt x="28382" y="264"/>
                  <a:pt x="28303" y="304"/>
                </a:cubicBezTo>
                <a:cubicBezTo>
                  <a:pt x="28224" y="371"/>
                  <a:pt x="28122" y="371"/>
                  <a:pt x="28021" y="371"/>
                </a:cubicBezTo>
                <a:cubicBezTo>
                  <a:pt x="27919" y="371"/>
                  <a:pt x="27818" y="371"/>
                  <a:pt x="27739" y="439"/>
                </a:cubicBezTo>
                <a:cubicBezTo>
                  <a:pt x="27695" y="483"/>
                  <a:pt x="27632" y="508"/>
                  <a:pt x="27575" y="508"/>
                </a:cubicBezTo>
                <a:cubicBezTo>
                  <a:pt x="27544" y="508"/>
                  <a:pt x="27514" y="500"/>
                  <a:pt x="27490" y="484"/>
                </a:cubicBezTo>
                <a:cubicBezTo>
                  <a:pt x="27378" y="439"/>
                  <a:pt x="27259" y="417"/>
                  <a:pt x="27143" y="417"/>
                </a:cubicBezTo>
                <a:cubicBezTo>
                  <a:pt x="27028" y="417"/>
                  <a:pt x="26915" y="439"/>
                  <a:pt x="26813" y="484"/>
                </a:cubicBezTo>
                <a:cubicBezTo>
                  <a:pt x="26763" y="505"/>
                  <a:pt x="26712" y="516"/>
                  <a:pt x="26663" y="516"/>
                </a:cubicBezTo>
                <a:cubicBezTo>
                  <a:pt x="26604" y="516"/>
                  <a:pt x="26547" y="499"/>
                  <a:pt x="26497" y="462"/>
                </a:cubicBezTo>
                <a:cubicBezTo>
                  <a:pt x="26407" y="439"/>
                  <a:pt x="26339" y="417"/>
                  <a:pt x="26249" y="417"/>
                </a:cubicBezTo>
                <a:cubicBezTo>
                  <a:pt x="26196" y="410"/>
                  <a:pt x="26144" y="407"/>
                  <a:pt x="26092" y="407"/>
                </a:cubicBezTo>
                <a:cubicBezTo>
                  <a:pt x="25840" y="407"/>
                  <a:pt x="25597" y="471"/>
                  <a:pt x="25346" y="471"/>
                </a:cubicBezTo>
                <a:cubicBezTo>
                  <a:pt x="25294" y="471"/>
                  <a:pt x="25241" y="468"/>
                  <a:pt x="25188" y="462"/>
                </a:cubicBezTo>
                <a:cubicBezTo>
                  <a:pt x="25122" y="429"/>
                  <a:pt x="25044" y="408"/>
                  <a:pt x="24971" y="408"/>
                </a:cubicBezTo>
                <a:cubicBezTo>
                  <a:pt x="24945" y="408"/>
                  <a:pt x="24919" y="410"/>
                  <a:pt x="24895" y="417"/>
                </a:cubicBezTo>
                <a:cubicBezTo>
                  <a:pt x="24692" y="484"/>
                  <a:pt x="24466" y="529"/>
                  <a:pt x="24240" y="574"/>
                </a:cubicBezTo>
                <a:cubicBezTo>
                  <a:pt x="24219" y="576"/>
                  <a:pt x="24198" y="577"/>
                  <a:pt x="24177" y="577"/>
                </a:cubicBezTo>
                <a:cubicBezTo>
                  <a:pt x="23985" y="577"/>
                  <a:pt x="23803" y="510"/>
                  <a:pt x="23613" y="510"/>
                </a:cubicBezTo>
                <a:cubicBezTo>
                  <a:pt x="23560" y="510"/>
                  <a:pt x="23506" y="516"/>
                  <a:pt x="23450" y="529"/>
                </a:cubicBezTo>
                <a:cubicBezTo>
                  <a:pt x="23338" y="574"/>
                  <a:pt x="23202" y="597"/>
                  <a:pt x="23089" y="597"/>
                </a:cubicBezTo>
                <a:cubicBezTo>
                  <a:pt x="22920" y="574"/>
                  <a:pt x="22745" y="563"/>
                  <a:pt x="22570" y="563"/>
                </a:cubicBezTo>
                <a:cubicBezTo>
                  <a:pt x="22395" y="563"/>
                  <a:pt x="22220" y="574"/>
                  <a:pt x="22051" y="597"/>
                </a:cubicBezTo>
                <a:cubicBezTo>
                  <a:pt x="21992" y="610"/>
                  <a:pt x="21934" y="614"/>
                  <a:pt x="21876" y="614"/>
                </a:cubicBezTo>
                <a:cubicBezTo>
                  <a:pt x="21697" y="614"/>
                  <a:pt x="21523" y="568"/>
                  <a:pt x="21345" y="568"/>
                </a:cubicBezTo>
                <a:cubicBezTo>
                  <a:pt x="21273" y="568"/>
                  <a:pt x="21200" y="576"/>
                  <a:pt x="21126" y="597"/>
                </a:cubicBezTo>
                <a:cubicBezTo>
                  <a:pt x="21063" y="610"/>
                  <a:pt x="20998" y="613"/>
                  <a:pt x="20930" y="613"/>
                </a:cubicBezTo>
                <a:cubicBezTo>
                  <a:pt x="20820" y="613"/>
                  <a:pt x="20705" y="603"/>
                  <a:pt x="20591" y="603"/>
                </a:cubicBezTo>
                <a:cubicBezTo>
                  <a:pt x="20520" y="603"/>
                  <a:pt x="20450" y="607"/>
                  <a:pt x="20381" y="620"/>
                </a:cubicBezTo>
                <a:cubicBezTo>
                  <a:pt x="20133" y="642"/>
                  <a:pt x="19907" y="710"/>
                  <a:pt x="19681" y="755"/>
                </a:cubicBezTo>
                <a:cubicBezTo>
                  <a:pt x="19658" y="760"/>
                  <a:pt x="19634" y="762"/>
                  <a:pt x="19609" y="762"/>
                </a:cubicBezTo>
                <a:cubicBezTo>
                  <a:pt x="19457" y="762"/>
                  <a:pt x="19280" y="685"/>
                  <a:pt x="19104" y="685"/>
                </a:cubicBezTo>
                <a:cubicBezTo>
                  <a:pt x="19032" y="685"/>
                  <a:pt x="18961" y="698"/>
                  <a:pt x="18891" y="732"/>
                </a:cubicBezTo>
                <a:cubicBezTo>
                  <a:pt x="18820" y="649"/>
                  <a:pt x="18742" y="622"/>
                  <a:pt x="18658" y="622"/>
                </a:cubicBezTo>
                <a:cubicBezTo>
                  <a:pt x="18583" y="622"/>
                  <a:pt x="18503" y="643"/>
                  <a:pt x="18418" y="665"/>
                </a:cubicBezTo>
                <a:cubicBezTo>
                  <a:pt x="18350" y="699"/>
                  <a:pt x="18271" y="716"/>
                  <a:pt x="18192" y="716"/>
                </a:cubicBezTo>
                <a:cubicBezTo>
                  <a:pt x="18113" y="716"/>
                  <a:pt x="18034" y="699"/>
                  <a:pt x="17966" y="665"/>
                </a:cubicBezTo>
                <a:cubicBezTo>
                  <a:pt x="17850" y="645"/>
                  <a:pt x="17750" y="543"/>
                  <a:pt x="17610" y="543"/>
                </a:cubicBezTo>
                <a:cubicBezTo>
                  <a:pt x="17587" y="543"/>
                  <a:pt x="17563" y="546"/>
                  <a:pt x="17537" y="552"/>
                </a:cubicBezTo>
                <a:cubicBezTo>
                  <a:pt x="17275" y="596"/>
                  <a:pt x="17013" y="621"/>
                  <a:pt x="16750" y="621"/>
                </a:cubicBezTo>
                <a:cubicBezTo>
                  <a:pt x="16606" y="621"/>
                  <a:pt x="16462" y="613"/>
                  <a:pt x="16319" y="597"/>
                </a:cubicBezTo>
                <a:cubicBezTo>
                  <a:pt x="16240" y="591"/>
                  <a:pt x="16163" y="588"/>
                  <a:pt x="16087" y="588"/>
                </a:cubicBezTo>
                <a:cubicBezTo>
                  <a:pt x="15880" y="588"/>
                  <a:pt x="15682" y="609"/>
                  <a:pt x="15483" y="642"/>
                </a:cubicBezTo>
                <a:cubicBezTo>
                  <a:pt x="15032" y="687"/>
                  <a:pt x="14581" y="642"/>
                  <a:pt x="14129" y="800"/>
                </a:cubicBezTo>
                <a:cubicBezTo>
                  <a:pt x="14089" y="814"/>
                  <a:pt x="14049" y="819"/>
                  <a:pt x="14010" y="819"/>
                </a:cubicBezTo>
                <a:cubicBezTo>
                  <a:pt x="13853" y="819"/>
                  <a:pt x="13705" y="732"/>
                  <a:pt x="13543" y="732"/>
                </a:cubicBezTo>
                <a:cubicBezTo>
                  <a:pt x="13269" y="732"/>
                  <a:pt x="13021" y="875"/>
                  <a:pt x="12759" y="875"/>
                </a:cubicBezTo>
                <a:cubicBezTo>
                  <a:pt x="12676" y="875"/>
                  <a:pt x="12592" y="861"/>
                  <a:pt x="12504" y="823"/>
                </a:cubicBezTo>
                <a:cubicBezTo>
                  <a:pt x="12470" y="789"/>
                  <a:pt x="12425" y="783"/>
                  <a:pt x="12377" y="783"/>
                </a:cubicBezTo>
                <a:cubicBezTo>
                  <a:pt x="12353" y="783"/>
                  <a:pt x="12329" y="785"/>
                  <a:pt x="12304" y="785"/>
                </a:cubicBezTo>
                <a:cubicBezTo>
                  <a:pt x="12280" y="785"/>
                  <a:pt x="12256" y="783"/>
                  <a:pt x="12234" y="778"/>
                </a:cubicBezTo>
                <a:cubicBezTo>
                  <a:pt x="12188" y="732"/>
                  <a:pt x="12138" y="721"/>
                  <a:pt x="12087" y="721"/>
                </a:cubicBezTo>
                <a:cubicBezTo>
                  <a:pt x="12036" y="721"/>
                  <a:pt x="11985" y="732"/>
                  <a:pt x="11940" y="732"/>
                </a:cubicBezTo>
                <a:cubicBezTo>
                  <a:pt x="11911" y="694"/>
                  <a:pt x="11883" y="680"/>
                  <a:pt x="11854" y="680"/>
                </a:cubicBezTo>
                <a:cubicBezTo>
                  <a:pt x="11815" y="680"/>
                  <a:pt x="11776" y="706"/>
                  <a:pt x="11737" y="732"/>
                </a:cubicBezTo>
                <a:lnTo>
                  <a:pt x="11308" y="778"/>
                </a:lnTo>
                <a:cubicBezTo>
                  <a:pt x="11207" y="755"/>
                  <a:pt x="11094" y="744"/>
                  <a:pt x="10981" y="744"/>
                </a:cubicBezTo>
                <a:cubicBezTo>
                  <a:pt x="10868" y="744"/>
                  <a:pt x="10755" y="755"/>
                  <a:pt x="10654" y="778"/>
                </a:cubicBezTo>
                <a:lnTo>
                  <a:pt x="10383" y="778"/>
                </a:lnTo>
                <a:cubicBezTo>
                  <a:pt x="10197" y="778"/>
                  <a:pt x="10010" y="854"/>
                  <a:pt x="9815" y="854"/>
                </a:cubicBezTo>
                <a:cubicBezTo>
                  <a:pt x="9749" y="854"/>
                  <a:pt x="9683" y="845"/>
                  <a:pt x="9615" y="823"/>
                </a:cubicBezTo>
                <a:cubicBezTo>
                  <a:pt x="9322" y="755"/>
                  <a:pt x="9029" y="732"/>
                  <a:pt x="8735" y="732"/>
                </a:cubicBezTo>
                <a:cubicBezTo>
                  <a:pt x="8306" y="732"/>
                  <a:pt x="7878" y="800"/>
                  <a:pt x="7449" y="868"/>
                </a:cubicBezTo>
                <a:cubicBezTo>
                  <a:pt x="7246" y="857"/>
                  <a:pt x="7043" y="851"/>
                  <a:pt x="6837" y="851"/>
                </a:cubicBezTo>
                <a:cubicBezTo>
                  <a:pt x="6631" y="851"/>
                  <a:pt x="6422" y="857"/>
                  <a:pt x="6208" y="868"/>
                </a:cubicBezTo>
                <a:cubicBezTo>
                  <a:pt x="5852" y="888"/>
                  <a:pt x="5496" y="1011"/>
                  <a:pt x="5140" y="1011"/>
                </a:cubicBezTo>
                <a:cubicBezTo>
                  <a:pt x="5089" y="1011"/>
                  <a:pt x="5039" y="1009"/>
                  <a:pt x="4989" y="1003"/>
                </a:cubicBezTo>
                <a:cubicBezTo>
                  <a:pt x="4951" y="998"/>
                  <a:pt x="4915" y="995"/>
                  <a:pt x="4881" y="995"/>
                </a:cubicBezTo>
                <a:cubicBezTo>
                  <a:pt x="4769" y="995"/>
                  <a:pt x="4674" y="1025"/>
                  <a:pt x="4605" y="1094"/>
                </a:cubicBezTo>
                <a:cubicBezTo>
                  <a:pt x="4515" y="1195"/>
                  <a:pt x="4425" y="1235"/>
                  <a:pt x="4334" y="1235"/>
                </a:cubicBezTo>
                <a:cubicBezTo>
                  <a:pt x="4244" y="1235"/>
                  <a:pt x="4154" y="1195"/>
                  <a:pt x="4063" y="1139"/>
                </a:cubicBezTo>
                <a:cubicBezTo>
                  <a:pt x="3908" y="1045"/>
                  <a:pt x="3741" y="995"/>
                  <a:pt x="3571" y="995"/>
                </a:cubicBezTo>
                <a:cubicBezTo>
                  <a:pt x="3495" y="995"/>
                  <a:pt x="3418" y="1005"/>
                  <a:pt x="3341" y="1026"/>
                </a:cubicBezTo>
                <a:cubicBezTo>
                  <a:pt x="3161" y="1082"/>
                  <a:pt x="2974" y="1111"/>
                  <a:pt x="2785" y="1111"/>
                </a:cubicBezTo>
                <a:cubicBezTo>
                  <a:pt x="2596" y="1111"/>
                  <a:pt x="2405" y="1082"/>
                  <a:pt x="2213" y="1026"/>
                </a:cubicBezTo>
                <a:cubicBezTo>
                  <a:pt x="2135" y="1000"/>
                  <a:pt x="2056" y="991"/>
                  <a:pt x="1976" y="991"/>
                </a:cubicBezTo>
                <a:cubicBezTo>
                  <a:pt x="1776" y="991"/>
                  <a:pt x="1571" y="1048"/>
                  <a:pt x="1378" y="1048"/>
                </a:cubicBezTo>
                <a:cubicBezTo>
                  <a:pt x="1310" y="1048"/>
                  <a:pt x="1287" y="1116"/>
                  <a:pt x="1287" y="1184"/>
                </a:cubicBezTo>
                <a:cubicBezTo>
                  <a:pt x="1152" y="1184"/>
                  <a:pt x="1039" y="1184"/>
                  <a:pt x="1017" y="1319"/>
                </a:cubicBezTo>
                <a:cubicBezTo>
                  <a:pt x="994" y="1410"/>
                  <a:pt x="926" y="1455"/>
                  <a:pt x="836" y="1500"/>
                </a:cubicBezTo>
                <a:cubicBezTo>
                  <a:pt x="452" y="1771"/>
                  <a:pt x="182" y="2222"/>
                  <a:pt x="136" y="2696"/>
                </a:cubicBezTo>
                <a:cubicBezTo>
                  <a:pt x="114" y="2854"/>
                  <a:pt x="182" y="2989"/>
                  <a:pt x="136" y="3147"/>
                </a:cubicBezTo>
                <a:cubicBezTo>
                  <a:pt x="136" y="3193"/>
                  <a:pt x="114" y="3260"/>
                  <a:pt x="182" y="3305"/>
                </a:cubicBezTo>
                <a:cubicBezTo>
                  <a:pt x="227" y="3350"/>
                  <a:pt x="182" y="3418"/>
                  <a:pt x="227" y="3463"/>
                </a:cubicBezTo>
                <a:lnTo>
                  <a:pt x="227" y="4208"/>
                </a:lnTo>
                <a:cubicBezTo>
                  <a:pt x="159" y="4321"/>
                  <a:pt x="159" y="4479"/>
                  <a:pt x="227" y="4592"/>
                </a:cubicBezTo>
                <a:cubicBezTo>
                  <a:pt x="272" y="4772"/>
                  <a:pt x="159" y="4953"/>
                  <a:pt x="227" y="5156"/>
                </a:cubicBezTo>
                <a:cubicBezTo>
                  <a:pt x="227" y="5404"/>
                  <a:pt x="204" y="5675"/>
                  <a:pt x="182" y="5923"/>
                </a:cubicBezTo>
                <a:cubicBezTo>
                  <a:pt x="114" y="6375"/>
                  <a:pt x="182" y="6849"/>
                  <a:pt x="136" y="7300"/>
                </a:cubicBezTo>
                <a:lnTo>
                  <a:pt x="136" y="7413"/>
                </a:lnTo>
                <a:cubicBezTo>
                  <a:pt x="249" y="7661"/>
                  <a:pt x="46" y="7932"/>
                  <a:pt x="136" y="8180"/>
                </a:cubicBezTo>
                <a:cubicBezTo>
                  <a:pt x="69" y="8271"/>
                  <a:pt x="91" y="8338"/>
                  <a:pt x="159" y="8429"/>
                </a:cubicBezTo>
                <a:cubicBezTo>
                  <a:pt x="272" y="8587"/>
                  <a:pt x="294" y="8767"/>
                  <a:pt x="204" y="8948"/>
                </a:cubicBezTo>
                <a:cubicBezTo>
                  <a:pt x="136" y="9106"/>
                  <a:pt x="136" y="9286"/>
                  <a:pt x="136" y="9467"/>
                </a:cubicBezTo>
                <a:cubicBezTo>
                  <a:pt x="1" y="9625"/>
                  <a:pt x="159" y="9783"/>
                  <a:pt x="136" y="9941"/>
                </a:cubicBezTo>
                <a:lnTo>
                  <a:pt x="204" y="10031"/>
                </a:lnTo>
                <a:cubicBezTo>
                  <a:pt x="91" y="10257"/>
                  <a:pt x="204" y="10482"/>
                  <a:pt x="159" y="10708"/>
                </a:cubicBezTo>
                <a:cubicBezTo>
                  <a:pt x="136" y="10821"/>
                  <a:pt x="136" y="10956"/>
                  <a:pt x="159" y="11069"/>
                </a:cubicBezTo>
                <a:lnTo>
                  <a:pt x="159" y="11836"/>
                </a:lnTo>
                <a:cubicBezTo>
                  <a:pt x="91" y="12040"/>
                  <a:pt x="91" y="12243"/>
                  <a:pt x="182" y="12446"/>
                </a:cubicBezTo>
                <a:cubicBezTo>
                  <a:pt x="204" y="12559"/>
                  <a:pt x="249" y="12694"/>
                  <a:pt x="249" y="12830"/>
                </a:cubicBezTo>
                <a:cubicBezTo>
                  <a:pt x="294" y="13258"/>
                  <a:pt x="497" y="13665"/>
                  <a:pt x="813" y="13958"/>
                </a:cubicBezTo>
                <a:cubicBezTo>
                  <a:pt x="1039" y="14229"/>
                  <a:pt x="1355" y="14387"/>
                  <a:pt x="1694" y="14409"/>
                </a:cubicBezTo>
                <a:cubicBezTo>
                  <a:pt x="1746" y="14421"/>
                  <a:pt x="1799" y="14427"/>
                  <a:pt x="1851" y="14427"/>
                </a:cubicBezTo>
                <a:cubicBezTo>
                  <a:pt x="2000" y="14427"/>
                  <a:pt x="2147" y="14380"/>
                  <a:pt x="2280" y="14297"/>
                </a:cubicBezTo>
                <a:cubicBezTo>
                  <a:pt x="2348" y="14263"/>
                  <a:pt x="2416" y="14246"/>
                  <a:pt x="2484" y="14246"/>
                </a:cubicBezTo>
                <a:cubicBezTo>
                  <a:pt x="2551" y="14246"/>
                  <a:pt x="2619" y="14263"/>
                  <a:pt x="2687" y="14297"/>
                </a:cubicBezTo>
                <a:cubicBezTo>
                  <a:pt x="2771" y="14345"/>
                  <a:pt x="2869" y="14367"/>
                  <a:pt x="2966" y="14367"/>
                </a:cubicBezTo>
                <a:cubicBezTo>
                  <a:pt x="3049" y="14367"/>
                  <a:pt x="3132" y="14351"/>
                  <a:pt x="3206" y="14319"/>
                </a:cubicBezTo>
                <a:cubicBezTo>
                  <a:pt x="3348" y="14231"/>
                  <a:pt x="3506" y="14186"/>
                  <a:pt x="3665" y="14186"/>
                </a:cubicBezTo>
                <a:cubicBezTo>
                  <a:pt x="3834" y="14186"/>
                  <a:pt x="4003" y="14237"/>
                  <a:pt x="4154" y="14342"/>
                </a:cubicBezTo>
                <a:cubicBezTo>
                  <a:pt x="4306" y="14456"/>
                  <a:pt x="4487" y="14513"/>
                  <a:pt x="4672" y="14513"/>
                </a:cubicBezTo>
                <a:cubicBezTo>
                  <a:pt x="4816" y="14513"/>
                  <a:pt x="4963" y="14478"/>
                  <a:pt x="5102" y="14409"/>
                </a:cubicBezTo>
                <a:cubicBezTo>
                  <a:pt x="5666" y="14409"/>
                  <a:pt x="6208" y="14319"/>
                  <a:pt x="6749" y="14297"/>
                </a:cubicBezTo>
                <a:cubicBezTo>
                  <a:pt x="6816" y="14309"/>
                  <a:pt x="6882" y="14314"/>
                  <a:pt x="6948" y="14314"/>
                </a:cubicBezTo>
                <a:cubicBezTo>
                  <a:pt x="7129" y="14314"/>
                  <a:pt x="7306" y="14272"/>
                  <a:pt x="7471" y="14206"/>
                </a:cubicBezTo>
                <a:cubicBezTo>
                  <a:pt x="7600" y="14221"/>
                  <a:pt x="7731" y="14228"/>
                  <a:pt x="7863" y="14228"/>
                </a:cubicBezTo>
                <a:cubicBezTo>
                  <a:pt x="8149" y="14228"/>
                  <a:pt x="8442" y="14193"/>
                  <a:pt x="8735" y="14116"/>
                </a:cubicBezTo>
                <a:cubicBezTo>
                  <a:pt x="8763" y="14107"/>
                  <a:pt x="8795" y="14101"/>
                  <a:pt x="8828" y="14101"/>
                </a:cubicBezTo>
                <a:cubicBezTo>
                  <a:pt x="8874" y="14101"/>
                  <a:pt x="8921" y="14112"/>
                  <a:pt x="8961" y="14139"/>
                </a:cubicBezTo>
                <a:cubicBezTo>
                  <a:pt x="9131" y="14252"/>
                  <a:pt x="9328" y="14303"/>
                  <a:pt x="9529" y="14303"/>
                </a:cubicBezTo>
                <a:cubicBezTo>
                  <a:pt x="9648" y="14303"/>
                  <a:pt x="9769" y="14285"/>
                  <a:pt x="9886" y="14251"/>
                </a:cubicBezTo>
                <a:cubicBezTo>
                  <a:pt x="10123" y="14184"/>
                  <a:pt x="10372" y="14150"/>
                  <a:pt x="10620" y="14150"/>
                </a:cubicBezTo>
                <a:cubicBezTo>
                  <a:pt x="10868" y="14150"/>
                  <a:pt x="11116" y="14184"/>
                  <a:pt x="11353" y="14251"/>
                </a:cubicBezTo>
                <a:cubicBezTo>
                  <a:pt x="11469" y="14284"/>
                  <a:pt x="11585" y="14305"/>
                  <a:pt x="11700" y="14305"/>
                </a:cubicBezTo>
                <a:cubicBezTo>
                  <a:pt x="11743" y="14305"/>
                  <a:pt x="11785" y="14303"/>
                  <a:pt x="11827" y="14297"/>
                </a:cubicBezTo>
                <a:cubicBezTo>
                  <a:pt x="12076" y="14229"/>
                  <a:pt x="12346" y="14206"/>
                  <a:pt x="12617" y="14206"/>
                </a:cubicBezTo>
                <a:lnTo>
                  <a:pt x="12911" y="14161"/>
                </a:lnTo>
                <a:cubicBezTo>
                  <a:pt x="12993" y="14194"/>
                  <a:pt x="13076" y="14215"/>
                  <a:pt x="13158" y="14215"/>
                </a:cubicBezTo>
                <a:cubicBezTo>
                  <a:pt x="13189" y="14215"/>
                  <a:pt x="13219" y="14212"/>
                  <a:pt x="13249" y="14206"/>
                </a:cubicBezTo>
                <a:cubicBezTo>
                  <a:pt x="13971" y="14206"/>
                  <a:pt x="14671" y="14116"/>
                  <a:pt x="15393" y="14048"/>
                </a:cubicBezTo>
                <a:cubicBezTo>
                  <a:pt x="16003" y="14048"/>
                  <a:pt x="16589" y="13981"/>
                  <a:pt x="17199" y="13981"/>
                </a:cubicBezTo>
                <a:cubicBezTo>
                  <a:pt x="17290" y="14001"/>
                  <a:pt x="17377" y="14012"/>
                  <a:pt x="17461" y="14012"/>
                </a:cubicBezTo>
                <a:cubicBezTo>
                  <a:pt x="17564" y="14012"/>
                  <a:pt x="17664" y="13995"/>
                  <a:pt x="17763" y="13958"/>
                </a:cubicBezTo>
                <a:cubicBezTo>
                  <a:pt x="17823" y="13950"/>
                  <a:pt x="17881" y="13948"/>
                  <a:pt x="17937" y="13948"/>
                </a:cubicBezTo>
                <a:cubicBezTo>
                  <a:pt x="18049" y="13948"/>
                  <a:pt x="18154" y="13958"/>
                  <a:pt x="18260" y="13958"/>
                </a:cubicBezTo>
                <a:cubicBezTo>
                  <a:pt x="18409" y="13944"/>
                  <a:pt x="18567" y="13898"/>
                  <a:pt x="18719" y="13898"/>
                </a:cubicBezTo>
                <a:cubicBezTo>
                  <a:pt x="18818" y="13898"/>
                  <a:pt x="18915" y="13918"/>
                  <a:pt x="19004" y="13981"/>
                </a:cubicBezTo>
                <a:cubicBezTo>
                  <a:pt x="19028" y="13993"/>
                  <a:pt x="19078" y="14018"/>
                  <a:pt x="19123" y="14018"/>
                </a:cubicBezTo>
                <a:cubicBezTo>
                  <a:pt x="19162" y="14018"/>
                  <a:pt x="19197" y="13999"/>
                  <a:pt x="19207" y="13935"/>
                </a:cubicBezTo>
                <a:cubicBezTo>
                  <a:pt x="19257" y="13902"/>
                  <a:pt x="19307" y="13881"/>
                  <a:pt x="19356" y="13881"/>
                </a:cubicBezTo>
                <a:cubicBezTo>
                  <a:pt x="19374" y="13881"/>
                  <a:pt x="19392" y="13884"/>
                  <a:pt x="19411" y="13890"/>
                </a:cubicBezTo>
                <a:cubicBezTo>
                  <a:pt x="19489" y="13884"/>
                  <a:pt x="19569" y="13881"/>
                  <a:pt x="19651" y="13881"/>
                </a:cubicBezTo>
                <a:cubicBezTo>
                  <a:pt x="19873" y="13881"/>
                  <a:pt x="20105" y="13902"/>
                  <a:pt x="20336" y="13935"/>
                </a:cubicBezTo>
                <a:cubicBezTo>
                  <a:pt x="20381" y="13935"/>
                  <a:pt x="20449" y="13935"/>
                  <a:pt x="20516" y="13913"/>
                </a:cubicBezTo>
                <a:cubicBezTo>
                  <a:pt x="20701" y="13829"/>
                  <a:pt x="20897" y="13783"/>
                  <a:pt x="21106" y="13783"/>
                </a:cubicBezTo>
                <a:cubicBezTo>
                  <a:pt x="21179" y="13783"/>
                  <a:pt x="21253" y="13788"/>
                  <a:pt x="21329" y="13800"/>
                </a:cubicBezTo>
                <a:cubicBezTo>
                  <a:pt x="21376" y="13804"/>
                  <a:pt x="21424" y="13805"/>
                  <a:pt x="21473" y="13805"/>
                </a:cubicBezTo>
                <a:cubicBezTo>
                  <a:pt x="21546" y="13805"/>
                  <a:pt x="21621" y="13802"/>
                  <a:pt x="21696" y="13802"/>
                </a:cubicBezTo>
                <a:cubicBezTo>
                  <a:pt x="21854" y="13802"/>
                  <a:pt x="22013" y="13815"/>
                  <a:pt x="22164" y="13890"/>
                </a:cubicBezTo>
                <a:cubicBezTo>
                  <a:pt x="22209" y="13890"/>
                  <a:pt x="22299" y="13868"/>
                  <a:pt x="22345" y="13845"/>
                </a:cubicBezTo>
                <a:cubicBezTo>
                  <a:pt x="22485" y="13758"/>
                  <a:pt x="22652" y="13724"/>
                  <a:pt x="22814" y="13724"/>
                </a:cubicBezTo>
                <a:cubicBezTo>
                  <a:pt x="22861" y="13724"/>
                  <a:pt x="22908" y="13727"/>
                  <a:pt x="22954" y="13732"/>
                </a:cubicBezTo>
                <a:cubicBezTo>
                  <a:pt x="23059" y="13753"/>
                  <a:pt x="23166" y="13763"/>
                  <a:pt x="23273" y="13763"/>
                </a:cubicBezTo>
                <a:cubicBezTo>
                  <a:pt x="23512" y="13763"/>
                  <a:pt x="23751" y="13713"/>
                  <a:pt x="23970" y="13619"/>
                </a:cubicBezTo>
                <a:lnTo>
                  <a:pt x="24060" y="13619"/>
                </a:lnTo>
                <a:cubicBezTo>
                  <a:pt x="24218" y="13619"/>
                  <a:pt x="24353" y="13665"/>
                  <a:pt x="24511" y="13665"/>
                </a:cubicBezTo>
                <a:cubicBezTo>
                  <a:pt x="24524" y="13666"/>
                  <a:pt x="24536" y="13667"/>
                  <a:pt x="24548" y="13667"/>
                </a:cubicBezTo>
                <a:cubicBezTo>
                  <a:pt x="24651" y="13667"/>
                  <a:pt x="24744" y="13611"/>
                  <a:pt x="24827" y="13611"/>
                </a:cubicBezTo>
                <a:cubicBezTo>
                  <a:pt x="24858" y="13611"/>
                  <a:pt x="24889" y="13619"/>
                  <a:pt x="24917" y="13642"/>
                </a:cubicBezTo>
                <a:cubicBezTo>
                  <a:pt x="25006" y="13693"/>
                  <a:pt x="25102" y="13722"/>
                  <a:pt x="25197" y="13722"/>
                </a:cubicBezTo>
                <a:cubicBezTo>
                  <a:pt x="25271" y="13722"/>
                  <a:pt x="25345" y="13704"/>
                  <a:pt x="25414" y="13665"/>
                </a:cubicBezTo>
                <a:cubicBezTo>
                  <a:pt x="25493" y="13638"/>
                  <a:pt x="25573" y="13627"/>
                  <a:pt x="25656" y="13627"/>
                </a:cubicBezTo>
                <a:cubicBezTo>
                  <a:pt x="25716" y="13627"/>
                  <a:pt x="25777" y="13633"/>
                  <a:pt x="25843" y="13642"/>
                </a:cubicBezTo>
                <a:cubicBezTo>
                  <a:pt x="25899" y="13665"/>
                  <a:pt x="25967" y="13676"/>
                  <a:pt x="26037" y="13676"/>
                </a:cubicBezTo>
                <a:cubicBezTo>
                  <a:pt x="26108" y="13676"/>
                  <a:pt x="26181" y="13665"/>
                  <a:pt x="26249" y="13642"/>
                </a:cubicBezTo>
                <a:cubicBezTo>
                  <a:pt x="26351" y="13591"/>
                  <a:pt x="26457" y="13568"/>
                  <a:pt x="26562" y="13568"/>
                </a:cubicBezTo>
                <a:cubicBezTo>
                  <a:pt x="26689" y="13568"/>
                  <a:pt x="26815" y="13603"/>
                  <a:pt x="26926" y="13665"/>
                </a:cubicBezTo>
                <a:cubicBezTo>
                  <a:pt x="27016" y="13732"/>
                  <a:pt x="27152" y="13777"/>
                  <a:pt x="27265" y="13777"/>
                </a:cubicBezTo>
                <a:cubicBezTo>
                  <a:pt x="27739" y="13710"/>
                  <a:pt x="28213" y="13687"/>
                  <a:pt x="28664" y="13642"/>
                </a:cubicBezTo>
                <a:cubicBezTo>
                  <a:pt x="28727" y="13635"/>
                  <a:pt x="28790" y="13633"/>
                  <a:pt x="28854" y="13633"/>
                </a:cubicBezTo>
                <a:cubicBezTo>
                  <a:pt x="29161" y="13633"/>
                  <a:pt x="29476" y="13697"/>
                  <a:pt x="29783" y="13697"/>
                </a:cubicBezTo>
                <a:cubicBezTo>
                  <a:pt x="29847" y="13697"/>
                  <a:pt x="29910" y="13694"/>
                  <a:pt x="29973" y="13687"/>
                </a:cubicBezTo>
                <a:cubicBezTo>
                  <a:pt x="29993" y="13685"/>
                  <a:pt x="30012" y="13684"/>
                  <a:pt x="30032" y="13684"/>
                </a:cubicBezTo>
                <a:cubicBezTo>
                  <a:pt x="30126" y="13684"/>
                  <a:pt x="30215" y="13705"/>
                  <a:pt x="30302" y="13705"/>
                </a:cubicBezTo>
                <a:cubicBezTo>
                  <a:pt x="30382" y="13705"/>
                  <a:pt x="30459" y="13688"/>
                  <a:pt x="30537" y="13619"/>
                </a:cubicBezTo>
                <a:cubicBezTo>
                  <a:pt x="30615" y="13551"/>
                  <a:pt x="30705" y="13534"/>
                  <a:pt x="30801" y="13534"/>
                </a:cubicBezTo>
                <a:cubicBezTo>
                  <a:pt x="30906" y="13534"/>
                  <a:pt x="31017" y="13555"/>
                  <a:pt x="31125" y="13555"/>
                </a:cubicBezTo>
                <a:cubicBezTo>
                  <a:pt x="31147" y="13555"/>
                  <a:pt x="31170" y="13554"/>
                  <a:pt x="31192" y="13552"/>
                </a:cubicBezTo>
                <a:cubicBezTo>
                  <a:pt x="31598" y="13507"/>
                  <a:pt x="31937" y="13258"/>
                  <a:pt x="32343" y="13213"/>
                </a:cubicBezTo>
                <a:cubicBezTo>
                  <a:pt x="32568" y="13281"/>
                  <a:pt x="32794" y="13326"/>
                  <a:pt x="33020" y="13371"/>
                </a:cubicBezTo>
                <a:cubicBezTo>
                  <a:pt x="33104" y="13416"/>
                  <a:pt x="33185" y="13433"/>
                  <a:pt x="33264" y="13433"/>
                </a:cubicBezTo>
                <a:cubicBezTo>
                  <a:pt x="33505" y="13433"/>
                  <a:pt x="33730" y="13275"/>
                  <a:pt x="33968" y="13258"/>
                </a:cubicBezTo>
                <a:cubicBezTo>
                  <a:pt x="34126" y="13236"/>
                  <a:pt x="34261" y="13123"/>
                  <a:pt x="34329" y="12988"/>
                </a:cubicBezTo>
                <a:cubicBezTo>
                  <a:pt x="34487" y="12672"/>
                  <a:pt x="34667" y="12356"/>
                  <a:pt x="34848" y="12062"/>
                </a:cubicBezTo>
                <a:cubicBezTo>
                  <a:pt x="34983" y="11769"/>
                  <a:pt x="35164" y="11475"/>
                  <a:pt x="34983" y="11159"/>
                </a:cubicBezTo>
                <a:cubicBezTo>
                  <a:pt x="35006" y="10776"/>
                  <a:pt x="34983" y="10369"/>
                  <a:pt x="34938" y="9986"/>
                </a:cubicBezTo>
                <a:cubicBezTo>
                  <a:pt x="34938" y="9715"/>
                  <a:pt x="35029" y="9444"/>
                  <a:pt x="34825" y="9218"/>
                </a:cubicBezTo>
                <a:cubicBezTo>
                  <a:pt x="34803" y="9083"/>
                  <a:pt x="34803" y="8925"/>
                  <a:pt x="34825" y="8790"/>
                </a:cubicBezTo>
                <a:cubicBezTo>
                  <a:pt x="34825" y="8248"/>
                  <a:pt x="34758" y="7684"/>
                  <a:pt x="34667" y="7142"/>
                </a:cubicBezTo>
                <a:lnTo>
                  <a:pt x="34667" y="7052"/>
                </a:lnTo>
                <a:cubicBezTo>
                  <a:pt x="34735" y="6781"/>
                  <a:pt x="34577" y="6488"/>
                  <a:pt x="34622" y="6217"/>
                </a:cubicBezTo>
                <a:cubicBezTo>
                  <a:pt x="34600" y="6126"/>
                  <a:pt x="34622" y="6036"/>
                  <a:pt x="34667" y="5969"/>
                </a:cubicBezTo>
                <a:cubicBezTo>
                  <a:pt x="34758" y="5743"/>
                  <a:pt x="34871" y="5540"/>
                  <a:pt x="34667" y="5314"/>
                </a:cubicBezTo>
                <a:cubicBezTo>
                  <a:pt x="34645" y="5291"/>
                  <a:pt x="34645" y="5269"/>
                  <a:pt x="34645" y="5246"/>
                </a:cubicBezTo>
                <a:cubicBezTo>
                  <a:pt x="34713" y="4885"/>
                  <a:pt x="34555" y="4524"/>
                  <a:pt x="34713" y="4163"/>
                </a:cubicBezTo>
                <a:cubicBezTo>
                  <a:pt x="34758" y="4050"/>
                  <a:pt x="34758" y="3915"/>
                  <a:pt x="34713" y="3802"/>
                </a:cubicBezTo>
                <a:cubicBezTo>
                  <a:pt x="34713" y="3486"/>
                  <a:pt x="34487" y="3238"/>
                  <a:pt x="34509" y="2922"/>
                </a:cubicBezTo>
                <a:cubicBezTo>
                  <a:pt x="34645" y="2786"/>
                  <a:pt x="34509" y="2696"/>
                  <a:pt x="34464" y="2561"/>
                </a:cubicBezTo>
                <a:cubicBezTo>
                  <a:pt x="34509" y="2538"/>
                  <a:pt x="34509" y="2493"/>
                  <a:pt x="34464" y="2470"/>
                </a:cubicBezTo>
                <a:cubicBezTo>
                  <a:pt x="34351" y="2312"/>
                  <a:pt x="34261" y="2132"/>
                  <a:pt x="34239" y="1951"/>
                </a:cubicBezTo>
                <a:cubicBezTo>
                  <a:pt x="34148" y="1861"/>
                  <a:pt x="34058" y="1748"/>
                  <a:pt x="34103" y="1613"/>
                </a:cubicBezTo>
                <a:cubicBezTo>
                  <a:pt x="34126" y="1410"/>
                  <a:pt x="34081" y="1184"/>
                  <a:pt x="33945" y="1026"/>
                </a:cubicBezTo>
                <a:cubicBezTo>
                  <a:pt x="33900" y="778"/>
                  <a:pt x="33697" y="642"/>
                  <a:pt x="33584" y="462"/>
                </a:cubicBezTo>
                <a:cubicBezTo>
                  <a:pt x="33382" y="186"/>
                  <a:pt x="33076" y="30"/>
                  <a:pt x="32762" y="30"/>
                </a:cubicBezTo>
                <a:cubicBezTo>
                  <a:pt x="32690" y="30"/>
                  <a:pt x="32617" y="39"/>
                  <a:pt x="32546" y="55"/>
                </a:cubicBezTo>
                <a:cubicBezTo>
                  <a:pt x="32510" y="30"/>
                  <a:pt x="32477" y="21"/>
                  <a:pt x="32445" y="21"/>
                </a:cubicBezTo>
                <a:cubicBezTo>
                  <a:pt x="32357" y="21"/>
                  <a:pt x="32280" y="92"/>
                  <a:pt x="32199" y="92"/>
                </a:cubicBezTo>
                <a:cubicBezTo>
                  <a:pt x="32180" y="92"/>
                  <a:pt x="32160" y="88"/>
                  <a:pt x="32140" y="78"/>
                </a:cubicBezTo>
                <a:cubicBezTo>
                  <a:pt x="32009" y="22"/>
                  <a:pt x="31881" y="0"/>
                  <a:pt x="31755" y="0"/>
                </a:cubicBezTo>
                <a:close/>
              </a:path>
            </a:pathLst>
          </a:custGeom>
          <a:solidFill>
            <a:srgbClr val="F5CAC3"/>
          </a:solidFill>
          <a:ln>
            <a:noFill/>
          </a:ln>
        </p:spPr>
        <p:txBody>
          <a:bodyPr spcFirstLastPara="1" wrap="square" lIns="91425" tIns="91425" rIns="91425" bIns="91425" anchor="ctr" anchorCtr="0">
            <a:noAutofit/>
          </a:bodyPr>
          <a:lstStyle/>
          <a:p>
            <a:r>
              <a:rPr lang="vi-VN" sz="4000" dirty="0">
                <a:solidFill>
                  <a:schemeClr val="bg2">
                    <a:lumMod val="10000"/>
                  </a:schemeClr>
                </a:solidFill>
                <a:latin typeface="Bahnschrift SemiBold" panose="020B0502040204020203" pitchFamily="34" charset="0"/>
              </a:rPr>
              <a:t> </a:t>
            </a:r>
            <a:r>
              <a:rPr lang="vi-VN" sz="4000" dirty="0">
                <a:solidFill>
                  <a:schemeClr val="bg2">
                    <a:lumMod val="10000"/>
                  </a:schemeClr>
                </a:solidFill>
                <a:latin typeface="Times New Roman" panose="02020603050405020304" pitchFamily="18" charset="0"/>
                <a:cs typeface="Times New Roman" panose="02020603050405020304" pitchFamily="18" charset="0"/>
              </a:rPr>
              <a:t>Bản chất của con người mang tính xã hội</a:t>
            </a:r>
            <a:endParaRPr lang="en-US" sz="40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1" name="Rounded Rectangle 10"/>
          <p:cNvSpPr/>
          <p:nvPr/>
        </p:nvSpPr>
        <p:spPr>
          <a:xfrm>
            <a:off x="205393" y="1194340"/>
            <a:ext cx="6066097" cy="2687782"/>
          </a:xfrm>
          <a:prstGeom prst="round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sz="2400" dirty="0">
                <a:solidFill>
                  <a:schemeClr val="bg2">
                    <a:lumMod val="10000"/>
                  </a:schemeClr>
                </a:solidFill>
                <a:latin typeface="Times New Roman" panose="02020603050405020304" pitchFamily="18" charset="0"/>
                <a:cs typeface="Times New Roman" panose="02020603050405020304" pitchFamily="18" charset="0"/>
              </a:rPr>
              <a:t>+</a:t>
            </a:r>
            <a:r>
              <a:rPr lang="vi-VN" sz="2400" dirty="0" smtClean="0">
                <a:solidFill>
                  <a:schemeClr val="bg2">
                    <a:lumMod val="10000"/>
                  </a:schemeClr>
                </a:solidFill>
                <a:latin typeface="Times New Roman" panose="02020603050405020304" pitchFamily="18" charset="0"/>
                <a:cs typeface="Times New Roman" panose="02020603050405020304" pitchFamily="18" charset="0"/>
              </a:rPr>
              <a:t>Để </a:t>
            </a:r>
            <a:r>
              <a:rPr lang="vi-VN" sz="2400" dirty="0">
                <a:solidFill>
                  <a:schemeClr val="bg2">
                    <a:lumMod val="10000"/>
                  </a:schemeClr>
                </a:solidFill>
                <a:latin typeface="Times New Roman" panose="02020603050405020304" pitchFamily="18" charset="0"/>
                <a:cs typeface="Times New Roman" panose="02020603050405020304" pitchFamily="18" charset="0"/>
              </a:rPr>
              <a:t>sinh tồn, con người phải lao động sản </a:t>
            </a:r>
            <a:r>
              <a:rPr lang="vi-VN" sz="2400" dirty="0" smtClean="0">
                <a:solidFill>
                  <a:schemeClr val="bg2">
                    <a:lumMod val="10000"/>
                  </a:schemeClr>
                </a:solidFill>
                <a:latin typeface="Times New Roman" panose="02020603050405020304" pitchFamily="18" charset="0"/>
                <a:cs typeface="Times New Roman" panose="02020603050405020304" pitchFamily="18" charset="0"/>
              </a:rPr>
              <a:t>xuấ</a:t>
            </a:r>
            <a:r>
              <a:rPr lang="en-US" sz="2400" dirty="0" smtClean="0">
                <a:solidFill>
                  <a:schemeClr val="bg2">
                    <a:lumMod val="10000"/>
                  </a:schemeClr>
                </a:solidFill>
                <a:latin typeface="Times New Roman" panose="02020603050405020304" pitchFamily="18" charset="0"/>
                <a:cs typeface="Times New Roman" panose="02020603050405020304" pitchFamily="18" charset="0"/>
              </a:rPr>
              <a:t>t.</a:t>
            </a:r>
          </a:p>
          <a:p>
            <a:r>
              <a:rPr lang="en-US" sz="2400" dirty="0" smtClean="0">
                <a:solidFill>
                  <a:schemeClr val="bg2">
                    <a:lumMod val="10000"/>
                  </a:schemeClr>
                </a:solidFill>
                <a:latin typeface="Times New Roman" panose="02020603050405020304" pitchFamily="18" charset="0"/>
                <a:cs typeface="Times New Roman" panose="02020603050405020304" pitchFamily="18" charset="0"/>
              </a:rPr>
              <a:t>+</a:t>
            </a:r>
            <a:r>
              <a:rPr lang="vi-VN" sz="2400" dirty="0" smtClean="0">
                <a:solidFill>
                  <a:schemeClr val="bg2">
                    <a:lumMod val="10000"/>
                  </a:schemeClr>
                </a:solidFill>
                <a:latin typeface="Times New Roman" panose="02020603050405020304" pitchFamily="18" charset="0"/>
                <a:cs typeface="Times New Roman" panose="02020603050405020304" pitchFamily="18" charset="0"/>
              </a:rPr>
              <a:t>Trong </a:t>
            </a:r>
            <a:r>
              <a:rPr lang="vi-VN" sz="2400" dirty="0">
                <a:solidFill>
                  <a:schemeClr val="bg2">
                    <a:lumMod val="10000"/>
                  </a:schemeClr>
                </a:solidFill>
                <a:latin typeface="Times New Roman" panose="02020603050405020304" pitchFamily="18" charset="0"/>
                <a:cs typeface="Times New Roman" panose="02020603050405020304" pitchFamily="18" charset="0"/>
              </a:rPr>
              <a:t>quá trình lao động, </a:t>
            </a:r>
            <a:r>
              <a:rPr lang="vi-VN" sz="2400" dirty="0" smtClean="0">
                <a:solidFill>
                  <a:schemeClr val="bg2">
                    <a:lumMod val="10000"/>
                  </a:schemeClr>
                </a:solidFill>
                <a:latin typeface="Times New Roman" panose="02020603050405020304" pitchFamily="18" charset="0"/>
                <a:cs typeface="Times New Roman" panose="02020603050405020304" pitchFamily="18" charset="0"/>
              </a:rPr>
              <a:t>con </a:t>
            </a:r>
            <a:r>
              <a:rPr lang="vi-VN" sz="2400" dirty="0">
                <a:solidFill>
                  <a:schemeClr val="bg2">
                    <a:lumMod val="10000"/>
                  </a:schemeClr>
                </a:solidFill>
                <a:latin typeface="Times New Roman" panose="02020603050405020304" pitchFamily="18" charset="0"/>
                <a:cs typeface="Times New Roman" panose="02020603050405020304" pitchFamily="18" charset="0"/>
              </a:rPr>
              <a:t>người dần nhận thức được </a:t>
            </a:r>
            <a:r>
              <a:rPr lang="vi-VN" sz="2400" dirty="0" smtClean="0">
                <a:solidFill>
                  <a:schemeClr val="bg2">
                    <a:lumMod val="10000"/>
                  </a:schemeClr>
                </a:solidFill>
                <a:latin typeface="Times New Roman" panose="02020603050405020304" pitchFamily="18" charset="0"/>
                <a:cs typeface="Times New Roman" panose="02020603050405020304" pitchFamily="18" charset="0"/>
              </a:rPr>
              <a:t>quy </a:t>
            </a:r>
            <a:r>
              <a:rPr lang="vi-VN" sz="2400" dirty="0">
                <a:solidFill>
                  <a:schemeClr val="bg2">
                    <a:lumMod val="10000"/>
                  </a:schemeClr>
                </a:solidFill>
                <a:latin typeface="Times New Roman" panose="02020603050405020304" pitchFamily="18" charset="0"/>
                <a:cs typeface="Times New Roman" panose="02020603050405020304" pitchFamily="18" charset="0"/>
              </a:rPr>
              <a:t>luật của xã </a:t>
            </a:r>
            <a:r>
              <a:rPr lang="vi-VN" sz="2400" dirty="0" smtClean="0">
                <a:solidFill>
                  <a:schemeClr val="bg2">
                    <a:lumMod val="10000"/>
                  </a:schemeClr>
                </a:solidFill>
                <a:latin typeface="Times New Roman" panose="02020603050405020304" pitchFamily="18" charset="0"/>
                <a:cs typeface="Times New Roman" panose="02020603050405020304" pitchFamily="18" charset="0"/>
              </a:rPr>
              <a:t>hội</a:t>
            </a:r>
            <a:r>
              <a:rPr lang="en-US" sz="2400" dirty="0" smtClean="0">
                <a:solidFill>
                  <a:schemeClr val="bg2">
                    <a:lumMod val="10000"/>
                  </a:schemeClr>
                </a:solidFill>
                <a:latin typeface="Times New Roman" panose="02020603050405020304" pitchFamily="18" charset="0"/>
                <a:cs typeface="Times New Roman" panose="02020603050405020304" pitchFamily="18" charset="0"/>
              </a:rPr>
              <a:t>.</a:t>
            </a:r>
          </a:p>
          <a:p>
            <a:r>
              <a:rPr lang="en-US" sz="2400" dirty="0" smtClean="0">
                <a:solidFill>
                  <a:schemeClr val="bg2">
                    <a:lumMod val="10000"/>
                  </a:schemeClr>
                </a:solidFill>
                <a:latin typeface="Times New Roman" panose="02020603050405020304" pitchFamily="18" charset="0"/>
                <a:cs typeface="Times New Roman" panose="02020603050405020304" pitchFamily="18" charset="0"/>
              </a:rPr>
              <a:t>+ X</a:t>
            </a:r>
            <a:r>
              <a:rPr lang="vi-VN" sz="2400" dirty="0" smtClean="0">
                <a:solidFill>
                  <a:schemeClr val="bg2">
                    <a:lumMod val="10000"/>
                  </a:schemeClr>
                </a:solidFill>
                <a:latin typeface="Times New Roman" panose="02020603050405020304" pitchFamily="18" charset="0"/>
                <a:cs typeface="Times New Roman" panose="02020603050405020304" pitchFamily="18" charset="0"/>
              </a:rPr>
              <a:t>ây </a:t>
            </a:r>
            <a:r>
              <a:rPr lang="vi-VN" sz="2400" dirty="0">
                <a:solidFill>
                  <a:schemeClr val="bg2">
                    <a:lumMod val="10000"/>
                  </a:schemeClr>
                </a:solidFill>
                <a:latin typeface="Times New Roman" panose="02020603050405020304" pitchFamily="18" charset="0"/>
                <a:cs typeface="Times New Roman" panose="02020603050405020304" pitchFamily="18" charset="0"/>
              </a:rPr>
              <a:t>dựng mối quan hệ giữa con người với xã hội.</a:t>
            </a:r>
            <a:endParaRPr lang="en-US" sz="24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stretch>
            <a:fillRect/>
          </a:stretch>
        </p:blipFill>
        <p:spPr>
          <a:xfrm>
            <a:off x="6562772" y="1409585"/>
            <a:ext cx="4966740" cy="2056876"/>
          </a:xfrm>
          <a:prstGeom prst="rect">
            <a:avLst/>
          </a:prstGeom>
        </p:spPr>
      </p:pic>
      <p:pic>
        <p:nvPicPr>
          <p:cNvPr id="13" name="Picture 12"/>
          <p:cNvPicPr>
            <a:picLocks noChangeAspect="1"/>
          </p:cNvPicPr>
          <p:nvPr/>
        </p:nvPicPr>
        <p:blipFill>
          <a:blip r:embed="rId4"/>
          <a:stretch>
            <a:fillRect/>
          </a:stretch>
        </p:blipFill>
        <p:spPr>
          <a:xfrm>
            <a:off x="1131454" y="3883587"/>
            <a:ext cx="5140036" cy="2322945"/>
          </a:xfrm>
          <a:prstGeom prst="rect">
            <a:avLst/>
          </a:prstGeom>
        </p:spPr>
      </p:pic>
      <p:sp>
        <p:nvSpPr>
          <p:cNvPr id="14" name="Rounded Rectangle 13"/>
          <p:cNvSpPr/>
          <p:nvPr/>
        </p:nvSpPr>
        <p:spPr>
          <a:xfrm>
            <a:off x="6562771" y="3984742"/>
            <a:ext cx="5310909" cy="2382982"/>
          </a:xfrm>
          <a:prstGeom prst="round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vi-VN" sz="2400" dirty="0" smtClean="0">
                <a:solidFill>
                  <a:schemeClr val="bg2">
                    <a:lumMod val="10000"/>
                  </a:schemeClr>
                </a:solidFill>
                <a:latin typeface="Times New Roman" panose="02020603050405020304" pitchFamily="18" charset="0"/>
                <a:cs typeface="Times New Roman" panose="02020603050405020304" pitchFamily="18" charset="0"/>
              </a:rPr>
              <a:t>+</a:t>
            </a:r>
            <a:r>
              <a:rPr lang="en-US" sz="2400" dirty="0" smtClean="0">
                <a:solidFill>
                  <a:schemeClr val="bg2">
                    <a:lumMod val="10000"/>
                  </a:schemeClr>
                </a:solidFill>
                <a:latin typeface="Times New Roman" panose="02020603050405020304" pitchFamily="18" charset="0"/>
                <a:cs typeface="Times New Roman" panose="02020603050405020304" pitchFamily="18" charset="0"/>
              </a:rPr>
              <a:t>C</a:t>
            </a:r>
            <a:r>
              <a:rPr lang="vi-VN" sz="2400" dirty="0" smtClean="0">
                <a:solidFill>
                  <a:schemeClr val="bg2">
                    <a:lumMod val="10000"/>
                  </a:schemeClr>
                </a:solidFill>
                <a:latin typeface="Times New Roman" panose="02020603050405020304" pitchFamily="18" charset="0"/>
                <a:cs typeface="Times New Roman" panose="02020603050405020304" pitchFamily="18" charset="0"/>
              </a:rPr>
              <a:t>on </a:t>
            </a:r>
            <a:r>
              <a:rPr lang="vi-VN" sz="2400" dirty="0">
                <a:solidFill>
                  <a:schemeClr val="bg2">
                    <a:lumMod val="10000"/>
                  </a:schemeClr>
                </a:solidFill>
                <a:latin typeface="Times New Roman" panose="02020603050405020304" pitchFamily="18" charset="0"/>
                <a:cs typeface="Times New Roman" panose="02020603050405020304" pitchFamily="18" charset="0"/>
              </a:rPr>
              <a:t>người là sự tổng hợp các quan hệ xã hội từ hẹp đến rộng, chủ yếu là:</a:t>
            </a:r>
          </a:p>
          <a:p>
            <a:r>
              <a:rPr lang="vi-VN" sz="2400" dirty="0">
                <a:solidFill>
                  <a:schemeClr val="bg2">
                    <a:lumMod val="10000"/>
                  </a:schemeClr>
                </a:solidFill>
                <a:latin typeface="Times New Roman" panose="02020603050405020304" pitchFamily="18" charset="0"/>
                <a:cs typeface="Times New Roman" panose="02020603050405020304" pitchFamily="18" charset="0"/>
              </a:rPr>
              <a:t>Các quan hệ: anh, em; cha, con; chồng, </a:t>
            </a:r>
            <a:r>
              <a:rPr lang="vi-VN" sz="2400" dirty="0" smtClean="0">
                <a:solidFill>
                  <a:schemeClr val="bg2">
                    <a:lumMod val="10000"/>
                  </a:schemeClr>
                </a:solidFill>
                <a:latin typeface="Times New Roman" panose="02020603050405020304" pitchFamily="18" charset="0"/>
                <a:cs typeface="Times New Roman" panose="02020603050405020304" pitchFamily="18" charset="0"/>
              </a:rPr>
              <a:t>vợ</a:t>
            </a:r>
            <a:r>
              <a:rPr lang="en-US" sz="2400" dirty="0" smtClean="0">
                <a:solidFill>
                  <a:schemeClr val="bg2">
                    <a:lumMod val="10000"/>
                  </a:schemeClr>
                </a:solidFill>
                <a:latin typeface="Times New Roman" panose="02020603050405020304" pitchFamily="18" charset="0"/>
                <a:cs typeface="Times New Roman" panose="02020603050405020304" pitchFamily="18" charset="0"/>
              </a:rPr>
              <a:t>,..</a:t>
            </a:r>
            <a:endParaRPr lang="vi-VN" sz="2400" dirty="0">
              <a:solidFill>
                <a:schemeClr val="bg2">
                  <a:lumMod val="10000"/>
                </a:schemeClr>
              </a:solidFill>
              <a:latin typeface="Times New Roman" panose="02020603050405020304" pitchFamily="18" charset="0"/>
              <a:cs typeface="Times New Roman" panose="02020603050405020304" pitchFamily="18" charset="0"/>
            </a:endParaRPr>
          </a:p>
          <a:p>
            <a:r>
              <a:rPr lang="vi-VN" sz="2400" dirty="0">
                <a:solidFill>
                  <a:schemeClr val="bg2">
                    <a:lumMod val="10000"/>
                  </a:schemeClr>
                </a:solidFill>
                <a:latin typeface="Times New Roman" panose="02020603050405020304" pitchFamily="18" charset="0"/>
                <a:cs typeface="Times New Roman" panose="02020603050405020304" pitchFamily="18" charset="0"/>
              </a:rPr>
              <a:t>Các quan hệ:đồng nghiệp, đồng bào…</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wipe(down)">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wipe(down)">
                                      <p:cBhvr>
                                        <p:cTn id="18" dur="5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wipe(down)">
                                      <p:cBhvr>
                                        <p:cTn id="23" dur="500"/>
                                        <p:tgtEl>
                                          <p:spTgt spid="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down)">
                                      <p:cBhvr>
                                        <p:cTn id="41" dur="500"/>
                                        <p:tgtEl>
                                          <p:spTgt spid="1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4">
                                            <p:txEl>
                                              <p:pRg st="1" end="1"/>
                                            </p:txEl>
                                          </p:spTgt>
                                        </p:tgtEl>
                                        <p:attrNameLst>
                                          <p:attrName>style.visibility</p:attrName>
                                        </p:attrNameLst>
                                      </p:cBhvr>
                                      <p:to>
                                        <p:strVal val="visible"/>
                                      </p:to>
                                    </p:set>
                                    <p:animEffect transition="in" filter="wipe(down)">
                                      <p:cBhvr>
                                        <p:cTn id="46" dur="500"/>
                                        <p:tgtEl>
                                          <p:spTgt spid="1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4">
                                            <p:txEl>
                                              <p:pRg st="2" end="2"/>
                                            </p:txEl>
                                          </p:spTgt>
                                        </p:tgtEl>
                                        <p:attrNameLst>
                                          <p:attrName>style.visibility</p:attrName>
                                        </p:attrNameLst>
                                      </p:cBhvr>
                                      <p:to>
                                        <p:strVal val="visible"/>
                                      </p:to>
                                    </p:set>
                                    <p:animEffect transition="in" filter="wipe(down)">
                                      <p:cBhvr>
                                        <p:cTn id="51"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70" name="Google Shape;570;p3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571" name="Google Shape;571;p32"/>
          <p:cNvSpPr/>
          <p:nvPr/>
        </p:nvSpPr>
        <p:spPr>
          <a:xfrm>
            <a:off x="1123863" y="19050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246006" y="17639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1634050" y="2559075"/>
            <a:ext cx="2534780" cy="1739849"/>
          </a:xfrm>
          <a:prstGeom prst="rect">
            <a:avLst/>
          </a:prstGeom>
        </p:spPr>
        <p:txBody>
          <a:bodyPr>
            <a:prstTxWarp prst="textPlain">
              <a:avLst/>
            </a:prstTxWarp>
          </a:bodyPr>
          <a:lstStyle/>
          <a:p>
            <a:pPr lvl="0" algn="ctr"/>
            <a:r>
              <a:rPr b="1" i="0" dirty="0" smtClean="0">
                <a:ln>
                  <a:noFill/>
                </a:ln>
                <a:solidFill>
                  <a:schemeClr val="dk1"/>
                </a:solidFill>
                <a:latin typeface="Roboto Mono"/>
              </a:rPr>
              <a:t>0</a:t>
            </a:r>
            <a:r>
              <a:rPr lang="en-US" b="1" dirty="0">
                <a:solidFill>
                  <a:schemeClr val="dk1"/>
                </a:solidFill>
                <a:latin typeface="Roboto Mono"/>
              </a:rPr>
              <a:t>2</a:t>
            </a:r>
            <a:endParaRPr b="1" i="0" dirty="0">
              <a:ln>
                <a:noFill/>
              </a:ln>
              <a:solidFill>
                <a:schemeClr val="dk1"/>
              </a:solidFill>
              <a:latin typeface="Roboto Mono"/>
            </a:endParaRPr>
          </a:p>
        </p:txBody>
      </p:sp>
      <p:sp>
        <p:nvSpPr>
          <p:cNvPr id="8" name="TextBox 7"/>
          <p:cNvSpPr txBox="1"/>
          <p:nvPr/>
        </p:nvSpPr>
        <p:spPr>
          <a:xfrm>
            <a:off x="4783150" y="1881145"/>
            <a:ext cx="5554067" cy="1477328"/>
          </a:xfrm>
          <a:prstGeom prst="rect">
            <a:avLst/>
          </a:prstGeom>
          <a:noFill/>
        </p:spPr>
        <p:txBody>
          <a:bodyPr wrap="square" rtlCol="0">
            <a:spAutoFit/>
          </a:bodyPr>
          <a:lstStyle/>
          <a:p>
            <a:r>
              <a:rPr lang="en-US" sz="3000" b="1" dirty="0" err="1" smtClean="0">
                <a:solidFill>
                  <a:schemeClr val="bg1">
                    <a:lumMod val="10000"/>
                  </a:schemeClr>
                </a:solidFill>
                <a:latin typeface="Times New Roman" panose="02020603050405020304" pitchFamily="18" charset="0"/>
                <a:cs typeface="Times New Roman" panose="02020603050405020304" pitchFamily="18" charset="0"/>
              </a:rPr>
              <a:t>Quan</a:t>
            </a:r>
            <a:r>
              <a:rPr lang="en-US" sz="3000" b="1" dirty="0" smtClean="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điểm</a:t>
            </a:r>
            <a:r>
              <a:rPr lang="en-US" sz="3000" b="1" dirty="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của</a:t>
            </a:r>
            <a:r>
              <a:rPr lang="en-US" sz="3000" b="1" dirty="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Hồ</a:t>
            </a:r>
            <a:r>
              <a:rPr lang="en-US" sz="3000" b="1" dirty="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Chí</a:t>
            </a:r>
            <a:r>
              <a:rPr lang="en-US" sz="3000" b="1" dirty="0">
                <a:solidFill>
                  <a:schemeClr val="bg1">
                    <a:lumMod val="10000"/>
                  </a:schemeClr>
                </a:solidFill>
                <a:latin typeface="Times New Roman" panose="02020603050405020304" pitchFamily="18" charset="0"/>
                <a:cs typeface="Times New Roman" panose="02020603050405020304" pitchFamily="18" charset="0"/>
              </a:rPr>
              <a:t> Minh </a:t>
            </a:r>
            <a:r>
              <a:rPr lang="en-US" sz="3000" b="1" dirty="0" err="1" smtClean="0">
                <a:solidFill>
                  <a:schemeClr val="bg1">
                    <a:lumMod val="10000"/>
                  </a:schemeClr>
                </a:solidFill>
                <a:latin typeface="Times New Roman" panose="02020603050405020304" pitchFamily="18" charset="0"/>
                <a:cs typeface="Times New Roman" panose="02020603050405020304" pitchFamily="18" charset="0"/>
              </a:rPr>
              <a:t>về</a:t>
            </a:r>
            <a:r>
              <a:rPr lang="en-US" sz="3000" b="1" dirty="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smtClean="0">
                <a:solidFill>
                  <a:schemeClr val="bg1">
                    <a:lumMod val="10000"/>
                  </a:schemeClr>
                </a:solidFill>
                <a:latin typeface="Times New Roman" panose="02020603050405020304" pitchFamily="18" charset="0"/>
                <a:cs typeface="Times New Roman" panose="02020603050405020304" pitchFamily="18" charset="0"/>
              </a:rPr>
              <a:t>vai</a:t>
            </a:r>
            <a:r>
              <a:rPr lang="en-US" sz="3000" b="1" dirty="0" smtClean="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trò</a:t>
            </a:r>
            <a:r>
              <a:rPr lang="en-US" sz="3000" b="1" dirty="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của</a:t>
            </a:r>
            <a:r>
              <a:rPr lang="en-US" sz="3000" b="1" dirty="0">
                <a:solidFill>
                  <a:schemeClr val="bg1">
                    <a:lumMod val="10000"/>
                  </a:schemeClr>
                </a:solidFill>
                <a:latin typeface="Times New Roman" panose="02020603050405020304" pitchFamily="18" charset="0"/>
                <a:cs typeface="Times New Roman" panose="02020603050405020304" pitchFamily="18" charset="0"/>
              </a:rPr>
              <a:t> con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người</a:t>
            </a:r>
            <a:r>
              <a:rPr lang="en-US" sz="3000" b="1" dirty="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và</a:t>
            </a:r>
            <a:r>
              <a:rPr lang="en-US" sz="3000" b="1" dirty="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chiến</a:t>
            </a:r>
            <a:r>
              <a:rPr lang="en-US" sz="3000" b="1" dirty="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lược</a:t>
            </a:r>
            <a:r>
              <a:rPr lang="en-US" sz="3000" b="1" dirty="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trồng</a:t>
            </a:r>
            <a:r>
              <a:rPr lang="en-US" sz="3000" b="1" dirty="0">
                <a:solidFill>
                  <a:schemeClr val="bg1">
                    <a:lumMod val="10000"/>
                  </a:schemeClr>
                </a:solidFill>
                <a:latin typeface="Times New Roman" panose="02020603050405020304" pitchFamily="18" charset="0"/>
                <a:cs typeface="Times New Roman" panose="02020603050405020304" pitchFamily="18" charset="0"/>
              </a:rPr>
              <a:t> </a:t>
            </a:r>
            <a:r>
              <a:rPr lang="en-US" sz="3000" b="1" dirty="0" err="1">
                <a:solidFill>
                  <a:schemeClr val="bg1">
                    <a:lumMod val="10000"/>
                  </a:schemeClr>
                </a:solidFill>
                <a:latin typeface="Times New Roman" panose="02020603050405020304" pitchFamily="18" charset="0"/>
                <a:cs typeface="Times New Roman" panose="02020603050405020304" pitchFamily="18" charset="0"/>
              </a:rPr>
              <a:t>người</a:t>
            </a:r>
            <a:r>
              <a:rPr lang="en-US" sz="3000" b="1" dirty="0">
                <a:solidFill>
                  <a:schemeClr val="bg1">
                    <a:lumMod val="10000"/>
                  </a:schemeClr>
                </a:solidFill>
                <a:latin typeface="Times New Roman" panose="02020603050405020304" pitchFamily="18" charset="0"/>
                <a:cs typeface="Times New Roman" panose="02020603050405020304" pitchFamily="18" charset="0"/>
              </a:rPr>
              <a:t> </a:t>
            </a:r>
          </a:p>
        </p:txBody>
      </p:sp>
      <p:sp>
        <p:nvSpPr>
          <p:cNvPr id="10" name="Flowchart: Data 9"/>
          <p:cNvSpPr/>
          <p:nvPr/>
        </p:nvSpPr>
        <p:spPr>
          <a:xfrm>
            <a:off x="4556874" y="3428999"/>
            <a:ext cx="7324436" cy="1126836"/>
          </a:xfrm>
          <a:prstGeom prst="flowChartInputOutput">
            <a:avLst/>
          </a:prstGeom>
          <a:solidFill>
            <a:schemeClr val="accent5">
              <a:lumMod val="50000"/>
            </a:schemeClr>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dirty="0">
                <a:solidFill>
                  <a:schemeClr val="tx1"/>
                </a:solidFill>
                <a:latin typeface="Times New Roman" panose="02020603050405020304" pitchFamily="18" charset="0"/>
                <a:cs typeface="Times New Roman" panose="02020603050405020304" pitchFamily="18" charset="0"/>
              </a:rPr>
              <a:t>2.1) Quan </a:t>
            </a:r>
            <a:r>
              <a:rPr lang="en-US" sz="2800" dirty="0" err="1">
                <a:solidFill>
                  <a:schemeClr val="tx1"/>
                </a:solidFill>
                <a:latin typeface="Times New Roman" panose="02020603050405020304" pitchFamily="18" charset="0"/>
                <a:cs typeface="Times New Roman" panose="02020603050405020304" pitchFamily="18" charset="0"/>
              </a:rPr>
              <a:t>điểm</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của</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Hồ</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Chí</a:t>
            </a:r>
            <a:r>
              <a:rPr lang="en-US" sz="2800" dirty="0">
                <a:solidFill>
                  <a:schemeClr val="tx1"/>
                </a:solidFill>
                <a:latin typeface="Times New Roman" panose="02020603050405020304" pitchFamily="18" charset="0"/>
                <a:cs typeface="Times New Roman" panose="02020603050405020304" pitchFamily="18" charset="0"/>
              </a:rPr>
              <a:t> Minh </a:t>
            </a:r>
            <a:r>
              <a:rPr lang="en-US" sz="2800" dirty="0" err="1">
                <a:solidFill>
                  <a:schemeClr val="tx1"/>
                </a:solidFill>
                <a:latin typeface="Times New Roman" panose="02020603050405020304" pitchFamily="18" charset="0"/>
                <a:cs typeface="Times New Roman" panose="02020603050405020304" pitchFamily="18" charset="0"/>
              </a:rPr>
              <a:t>về</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vai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trò</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của</a:t>
            </a:r>
            <a:r>
              <a:rPr lang="en-US" sz="2800" dirty="0">
                <a:solidFill>
                  <a:schemeClr val="tx1"/>
                </a:solidFill>
                <a:latin typeface="Times New Roman" panose="02020603050405020304" pitchFamily="18" charset="0"/>
                <a:cs typeface="Times New Roman" panose="02020603050405020304" pitchFamily="18" charset="0"/>
              </a:rPr>
              <a:t> con </a:t>
            </a:r>
            <a:r>
              <a:rPr lang="en-US" sz="2800" dirty="0" err="1">
                <a:solidFill>
                  <a:schemeClr val="tx1"/>
                </a:solidFill>
                <a:latin typeface="Times New Roman" panose="02020603050405020304" pitchFamily="18" charset="0"/>
                <a:cs typeface="Times New Roman" panose="02020603050405020304" pitchFamily="18" charset="0"/>
              </a:rPr>
              <a:t>người</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11" name="Flowchart: Data 10"/>
          <p:cNvSpPr/>
          <p:nvPr/>
        </p:nvSpPr>
        <p:spPr>
          <a:xfrm>
            <a:off x="3851563" y="4952953"/>
            <a:ext cx="6188364" cy="1302327"/>
          </a:xfrm>
          <a:prstGeom prst="flowChartInputOutput">
            <a:avLst/>
          </a:prstGeom>
          <a:solidFill>
            <a:schemeClr val="accent5">
              <a:lumMod val="50000"/>
            </a:schemeClr>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dirty="0">
                <a:solidFill>
                  <a:schemeClr val="bg1">
                    <a:lumMod val="10000"/>
                  </a:schemeClr>
                </a:solidFill>
                <a:latin typeface="Times New Roman" panose="02020603050405020304" pitchFamily="18" charset="0"/>
                <a:cs typeface="Times New Roman" panose="02020603050405020304" pitchFamily="18" charset="0"/>
              </a:rPr>
              <a:t>2.2) Quan </a:t>
            </a:r>
            <a:r>
              <a:rPr lang="en-US" sz="2800" dirty="0" err="1">
                <a:solidFill>
                  <a:schemeClr val="bg1">
                    <a:lumMod val="10000"/>
                  </a:schemeClr>
                </a:solidFill>
                <a:latin typeface="Times New Roman" panose="02020603050405020304" pitchFamily="18" charset="0"/>
                <a:cs typeface="Times New Roman" panose="02020603050405020304" pitchFamily="18" charset="0"/>
              </a:rPr>
              <a:t>điểm</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của</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Hồ</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Chí</a:t>
            </a:r>
            <a:r>
              <a:rPr lang="en-US" sz="2800" dirty="0">
                <a:solidFill>
                  <a:schemeClr val="bg1">
                    <a:lumMod val="10000"/>
                  </a:schemeClr>
                </a:solidFill>
                <a:latin typeface="Times New Roman" panose="02020603050405020304" pitchFamily="18" charset="0"/>
                <a:cs typeface="Times New Roman" panose="02020603050405020304" pitchFamily="18" charset="0"/>
              </a:rPr>
              <a:t> Minh </a:t>
            </a:r>
            <a:r>
              <a:rPr lang="en-US" sz="2800" dirty="0" err="1">
                <a:solidFill>
                  <a:schemeClr val="bg1">
                    <a:lumMod val="10000"/>
                  </a:schemeClr>
                </a:solidFill>
                <a:latin typeface="Times New Roman" panose="02020603050405020304" pitchFamily="18" charset="0"/>
                <a:cs typeface="Times New Roman" panose="02020603050405020304" pitchFamily="18" charset="0"/>
              </a:rPr>
              <a:t>về</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chiến</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lược</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trồng</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người</a:t>
            </a:r>
            <a:r>
              <a:rPr lang="en-US" sz="2800" dirty="0">
                <a:solidFill>
                  <a:schemeClr val="bg1">
                    <a:lumMod val="10000"/>
                  </a:schemeClr>
                </a:solidFill>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34267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5" name="Google Shape;1279;p12"/>
          <p:cNvSpPr/>
          <p:nvPr/>
        </p:nvSpPr>
        <p:spPr>
          <a:xfrm>
            <a:off x="2044162" y="41910"/>
            <a:ext cx="8374455" cy="868680"/>
          </a:xfrm>
          <a:prstGeom prst="roundRect">
            <a:avLst>
              <a:gd name="adj" fmla="val 24792"/>
            </a:avLst>
          </a:prstGeom>
          <a:solidFill>
            <a:schemeClr val="tx1">
              <a:lumMod val="20000"/>
              <a:lumOff val="80000"/>
            </a:schemeClr>
          </a:solidFill>
          <a:ln>
            <a:solidFill>
              <a:schemeClr val="accent2"/>
            </a:solidFill>
          </a:ln>
          <a:effectLst>
            <a:outerShdw blurRad="1206500" dist="876300" dir="8100000" sx="95000" sy="95000" algn="tr" rotWithShape="0">
              <a:srgbClr val="000000">
                <a:alpha val="9803"/>
              </a:srgbClr>
            </a:outerShdw>
          </a:effectLst>
        </p:spPr>
        <p:txBody>
          <a:bodyPr spcFirstLastPara="1" wrap="square" lIns="91425" tIns="45700" rIns="91425" bIns="45700" anchor="ctr" anchorCtr="0">
            <a:noAutofit/>
          </a:bodyPr>
          <a:lstStyle/>
          <a:p>
            <a:pPr algn="ctr"/>
            <a:r>
              <a:rPr lang="en-US" sz="2800" dirty="0" smtClean="0">
                <a:solidFill>
                  <a:schemeClr val="bg1">
                    <a:lumMod val="10000"/>
                  </a:schemeClr>
                </a:solidFill>
                <a:latin typeface="Times New Roman" panose="02020603050405020304" pitchFamily="18" charset="0"/>
                <a:cs typeface="Times New Roman" panose="02020603050405020304" pitchFamily="18" charset="0"/>
              </a:rPr>
              <a:t>2.1) Quan </a:t>
            </a:r>
            <a:r>
              <a:rPr lang="en-US" sz="2800" dirty="0" err="1">
                <a:solidFill>
                  <a:schemeClr val="bg1">
                    <a:lumMod val="10000"/>
                  </a:schemeClr>
                </a:solidFill>
                <a:latin typeface="Times New Roman" panose="02020603050405020304" pitchFamily="18" charset="0"/>
                <a:cs typeface="Times New Roman" panose="02020603050405020304" pitchFamily="18" charset="0"/>
              </a:rPr>
              <a:t>điểm</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của</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Hồ</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Chí</a:t>
            </a:r>
            <a:r>
              <a:rPr lang="en-US" sz="2800" dirty="0">
                <a:solidFill>
                  <a:schemeClr val="bg1">
                    <a:lumMod val="10000"/>
                  </a:schemeClr>
                </a:solidFill>
                <a:latin typeface="Times New Roman" panose="02020603050405020304" pitchFamily="18" charset="0"/>
                <a:cs typeface="Times New Roman" panose="02020603050405020304" pitchFamily="18" charset="0"/>
              </a:rPr>
              <a:t> Minh </a:t>
            </a:r>
            <a:r>
              <a:rPr lang="en-US" sz="2800" dirty="0" err="1">
                <a:solidFill>
                  <a:schemeClr val="bg1">
                    <a:lumMod val="10000"/>
                  </a:schemeClr>
                </a:solidFill>
                <a:latin typeface="Times New Roman" panose="02020603050405020304" pitchFamily="18" charset="0"/>
                <a:cs typeface="Times New Roman" panose="02020603050405020304" pitchFamily="18" charset="0"/>
              </a:rPr>
              <a:t>về</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vai</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trò</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của</a:t>
            </a:r>
            <a:r>
              <a:rPr lang="en-US" sz="2800" dirty="0">
                <a:solidFill>
                  <a:schemeClr val="bg1">
                    <a:lumMod val="10000"/>
                  </a:schemeClr>
                </a:solidFill>
                <a:latin typeface="Times New Roman" panose="02020603050405020304" pitchFamily="18" charset="0"/>
                <a:cs typeface="Times New Roman" panose="02020603050405020304" pitchFamily="18" charset="0"/>
              </a:rPr>
              <a:t> </a:t>
            </a:r>
            <a:endParaRPr lang="en-US" sz="2800" dirty="0" smtClean="0">
              <a:solidFill>
                <a:schemeClr val="bg1">
                  <a:lumMod val="10000"/>
                </a:schemeClr>
              </a:solidFill>
              <a:latin typeface="Times New Roman" panose="02020603050405020304" pitchFamily="18" charset="0"/>
              <a:cs typeface="Times New Roman" panose="02020603050405020304" pitchFamily="18" charset="0"/>
            </a:endParaRPr>
          </a:p>
          <a:p>
            <a:pPr algn="ctr"/>
            <a:r>
              <a:rPr lang="en-US" sz="2800" dirty="0" smtClean="0">
                <a:solidFill>
                  <a:schemeClr val="bg1">
                    <a:lumMod val="10000"/>
                  </a:schemeClr>
                </a:solidFill>
                <a:latin typeface="Times New Roman" panose="02020603050405020304" pitchFamily="18" charset="0"/>
                <a:cs typeface="Times New Roman" panose="02020603050405020304" pitchFamily="18" charset="0"/>
              </a:rPr>
              <a:t>con </a:t>
            </a:r>
            <a:r>
              <a:rPr lang="en-US" sz="2800" dirty="0" err="1">
                <a:solidFill>
                  <a:schemeClr val="bg1">
                    <a:lumMod val="10000"/>
                  </a:schemeClr>
                </a:solidFill>
                <a:latin typeface="Times New Roman" panose="02020603050405020304" pitchFamily="18" charset="0"/>
                <a:cs typeface="Times New Roman" panose="02020603050405020304" pitchFamily="18" charset="0"/>
              </a:rPr>
              <a:t>người</a:t>
            </a:r>
            <a:endParaRPr lang="en-US" sz="28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517235" y="953844"/>
            <a:ext cx="11647055" cy="461665"/>
          </a:xfrm>
          <a:prstGeom prst="rect">
            <a:avLst/>
          </a:prstGeom>
        </p:spPr>
        <p:txBody>
          <a:bodyPr wrap="square">
            <a:spAutoFit/>
          </a:bodyPr>
          <a:lstStyle/>
          <a:p>
            <a:r>
              <a:rPr lang="vi-VN" sz="2400" b="1" dirty="0">
                <a:solidFill>
                  <a:schemeClr val="bg1">
                    <a:lumMod val="10000"/>
                  </a:schemeClr>
                </a:solidFill>
                <a:latin typeface="Times New Roman" panose="02020603050405020304" pitchFamily="18" charset="0"/>
                <a:cs typeface="Times New Roman" panose="02020603050405020304" pitchFamily="18" charset="0"/>
              </a:rPr>
              <a:t>- Con người là vốn quý nhất, nhân tố quyết định thành công của sự nghiệp cách mạng.</a:t>
            </a:r>
            <a:endParaRPr lang="en-US" sz="2400" b="1"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7" name="Text Box 2"/>
          <p:cNvSpPr txBox="1"/>
          <p:nvPr/>
        </p:nvSpPr>
        <p:spPr>
          <a:xfrm>
            <a:off x="806316" y="1688040"/>
            <a:ext cx="7571067" cy="461665"/>
          </a:xfrm>
          <a:prstGeom prst="rect">
            <a:avLst/>
          </a:prstGeom>
          <a:solidFill>
            <a:schemeClr val="accent5">
              <a:lumMod val="50000"/>
            </a:schemeClr>
          </a:solidFill>
          <a:ln>
            <a:solidFill>
              <a:schemeClr val="accent2"/>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n-US" sz="2400" dirty="0" err="1" smtClean="0">
                <a:latin typeface="Times New Roman" panose="02020603050405020304" pitchFamily="18" charset="0"/>
                <a:cs typeface="Times New Roman" panose="02020603050405020304" pitchFamily="18" charset="0"/>
              </a:rPr>
              <a:t>Đó</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Việt</a:t>
            </a:r>
            <a:r>
              <a:rPr lang="en-US" sz="2400" dirty="0">
                <a:latin typeface="Times New Roman" panose="02020603050405020304" pitchFamily="18" charset="0"/>
                <a:cs typeface="Times New Roman" panose="02020603050405020304" pitchFamily="18" charset="0"/>
              </a:rPr>
              <a:t> Nam.</a:t>
            </a:r>
          </a:p>
        </p:txBody>
      </p:sp>
      <p:sp>
        <p:nvSpPr>
          <p:cNvPr id="8" name="Text Box 19"/>
          <p:cNvSpPr txBox="1"/>
          <p:nvPr/>
        </p:nvSpPr>
        <p:spPr>
          <a:xfrm>
            <a:off x="806317" y="2909727"/>
            <a:ext cx="7571066" cy="830997"/>
          </a:xfrm>
          <a:prstGeom prst="rect">
            <a:avLst/>
          </a:prstGeom>
          <a:solidFill>
            <a:schemeClr val="accent5">
              <a:lumMod val="50000"/>
            </a:schemeClr>
          </a:solidFill>
          <a:ln>
            <a:solidFill>
              <a:schemeClr val="accent1">
                <a:lumMod val="9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lvl="0" algn="just"/>
            <a:r>
              <a:rPr lang="en-US" sz="2400" i="1" dirty="0" smtClean="0">
                <a:latin typeface="Times New Roman" panose="02020603050405020304" pitchFamily="18" charset="0"/>
                <a:cs typeface="Times New Roman" panose="02020603050405020304" pitchFamily="18" charset="0"/>
              </a:rPr>
              <a:t>“</a:t>
            </a:r>
            <a:r>
              <a:rPr lang="en-US" sz="2400" i="1" dirty="0" err="1" smtClean="0">
                <a:latin typeface="Times New Roman" panose="02020603050405020304" pitchFamily="18" charset="0"/>
                <a:cs typeface="Times New Roman" panose="02020603050405020304" pitchFamily="18" charset="0"/>
              </a:rPr>
              <a:t>Dân</a:t>
            </a:r>
            <a:r>
              <a:rPr lang="en-US" sz="2400" i="1" dirty="0" smtClean="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khí</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mạnh</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thì</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quan</a:t>
            </a:r>
            <a:r>
              <a:rPr lang="en-US" sz="2400" i="1" dirty="0">
                <a:latin typeface="Times New Roman" panose="02020603050405020304" pitchFamily="18" charset="0"/>
                <a:cs typeface="Times New Roman" panose="02020603050405020304" pitchFamily="18" charset="0"/>
              </a:rPr>
              <a:t> </a:t>
            </a:r>
            <a:r>
              <a:rPr lang="en-US" sz="2400" i="1" dirty="0" err="1" smtClean="0">
                <a:latin typeface="Times New Roman" panose="02020603050405020304" pitchFamily="18" charset="0"/>
                <a:cs typeface="Times New Roman" panose="02020603050405020304" pitchFamily="18" charset="0"/>
              </a:rPr>
              <a:t>lính</a:t>
            </a:r>
            <a:r>
              <a:rPr lang="en-US" sz="2400" i="1" dirty="0" smtClean="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nào</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súng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ống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nào</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cũng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không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chống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lại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nổi</a:t>
            </a:r>
            <a:r>
              <a:rPr lang="en-US" sz="2400" i="1" dirty="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sym typeface="+mn-ea"/>
            </a:endParaRPr>
          </a:p>
        </p:txBody>
      </p:sp>
      <p:sp>
        <p:nvSpPr>
          <p:cNvPr id="9" name="Text Box 8"/>
          <p:cNvSpPr txBox="1"/>
          <p:nvPr/>
        </p:nvSpPr>
        <p:spPr>
          <a:xfrm>
            <a:off x="806316" y="4305918"/>
            <a:ext cx="7571067" cy="830997"/>
          </a:xfrm>
          <a:prstGeom prst="rect">
            <a:avLst/>
          </a:prstGeom>
          <a:solidFill>
            <a:schemeClr val="accent5">
              <a:lumMod val="50000"/>
            </a:schemeClr>
          </a:solidFill>
          <a:ln>
            <a:solidFill>
              <a:schemeClr val="accent2"/>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lvl="0" algn="just" eaLnBrk="0" fontAlgn="base" hangingPunct="0">
              <a:spcBef>
                <a:spcPct val="0"/>
              </a:spcBef>
              <a:spcAft>
                <a:spcPct val="0"/>
              </a:spcAft>
            </a:pP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trò</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con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còn</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nhìn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con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lại</a:t>
            </a:r>
            <a:endParaRPr lang="en-US" altLang="en-US" sz="24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mn-ea"/>
            </a:endParaRPr>
          </a:p>
        </p:txBody>
      </p:sp>
      <p:sp>
        <p:nvSpPr>
          <p:cNvPr id="10" name="TextBox 9"/>
          <p:cNvSpPr txBox="1"/>
          <p:nvPr/>
        </p:nvSpPr>
        <p:spPr>
          <a:xfrm>
            <a:off x="2678545" y="5339818"/>
            <a:ext cx="7210444" cy="1569660"/>
          </a:xfrm>
          <a:prstGeom prst="rect">
            <a:avLst/>
          </a:prstGeom>
          <a:noFill/>
        </p:spPr>
        <p:txBody>
          <a:bodyPr wrap="square" rtlCol="0">
            <a:spAutoFit/>
          </a:bodyPr>
          <a:lstStyle/>
          <a:p>
            <a:r>
              <a:rPr lang="en-US" sz="2400" i="1" dirty="0" err="1">
                <a:solidFill>
                  <a:schemeClr val="bg1">
                    <a:lumMod val="10000"/>
                  </a:schemeClr>
                </a:solidFill>
                <a:latin typeface="Times New Roman" panose="02020603050405020304" pitchFamily="18" charset="0"/>
                <a:cs typeface="Times New Roman" panose="02020603050405020304" pitchFamily="18" charset="0"/>
              </a:rPr>
              <a:t>Người</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viết</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Trong</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bầu</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trời</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không</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có</a:t>
            </a:r>
            <a:r>
              <a:rPr lang="en-US" sz="2400" i="1" dirty="0">
                <a:solidFill>
                  <a:schemeClr val="bg1">
                    <a:lumMod val="10000"/>
                  </a:schemeClr>
                </a:solidFill>
                <a:latin typeface="Times New Roman" panose="02020603050405020304" pitchFamily="18" charset="0"/>
                <a:cs typeface="Times New Roman" panose="02020603050405020304" pitchFamily="18" charset="0"/>
              </a:rPr>
              <a:t> gì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quý</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bằng</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nhân</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dân</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trong</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thế</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giới</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không</a:t>
            </a:r>
            <a:r>
              <a:rPr lang="en-US" sz="2400" i="1" dirty="0">
                <a:solidFill>
                  <a:schemeClr val="bg1">
                    <a:lumMod val="10000"/>
                  </a:schemeClr>
                </a:solidFill>
                <a:latin typeface="Times New Roman" panose="02020603050405020304" pitchFamily="18" charset="0"/>
                <a:cs typeface="Times New Roman" panose="02020603050405020304" pitchFamily="18" charset="0"/>
              </a:rPr>
              <a:t> gì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mạnh</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bằng</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lực</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lượng</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đoàn</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kết</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của</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nhân</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dân</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và</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Dễ</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mấy</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lần</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không</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dân</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cũng</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chịu</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Khó</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vạn</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lần</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dân</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liệu</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cũng</a:t>
            </a:r>
            <a:r>
              <a:rPr lang="en-US" sz="2400" i="1" dirty="0">
                <a:solidFill>
                  <a:schemeClr val="bg1">
                    <a:lumMod val="10000"/>
                  </a:schemeClr>
                </a:solidFill>
                <a:latin typeface="Times New Roman" panose="02020603050405020304" pitchFamily="18" charset="0"/>
                <a:cs typeface="Times New Roman" panose="02020603050405020304" pitchFamily="18" charset="0"/>
              </a:rPr>
              <a:t> </a:t>
            </a:r>
            <a:r>
              <a:rPr lang="en-US" sz="2400" i="1" dirty="0" err="1">
                <a:solidFill>
                  <a:schemeClr val="bg1">
                    <a:lumMod val="10000"/>
                  </a:schemeClr>
                </a:solidFill>
                <a:latin typeface="Times New Roman" panose="02020603050405020304" pitchFamily="18" charset="0"/>
                <a:cs typeface="Times New Roman" panose="02020603050405020304" pitchFamily="18" charset="0"/>
              </a:rPr>
              <a:t>xong</a:t>
            </a:r>
            <a:r>
              <a:rPr lang="en-US" sz="2400" i="1" dirty="0">
                <a:solidFill>
                  <a:schemeClr val="bg1">
                    <a:lumMod val="10000"/>
                  </a:schemeClr>
                </a:solidFill>
                <a:latin typeface="Times New Roman" panose="02020603050405020304" pitchFamily="18" charset="0"/>
                <a:cs typeface="Times New Roman" panose="02020603050405020304" pitchFamily="18" charset="0"/>
              </a:rPr>
              <a:t>”.</a:t>
            </a:r>
          </a:p>
        </p:txBody>
      </p:sp>
      <p:pic>
        <p:nvPicPr>
          <p:cNvPr id="11" name="Picture 10"/>
          <p:cNvPicPr>
            <a:picLocks noChangeAspect="1"/>
          </p:cNvPicPr>
          <p:nvPr/>
        </p:nvPicPr>
        <p:blipFill>
          <a:blip r:embed="rId2"/>
          <a:stretch>
            <a:fillRect/>
          </a:stretch>
        </p:blipFill>
        <p:spPr>
          <a:xfrm>
            <a:off x="8552875" y="1491759"/>
            <a:ext cx="3417452" cy="1772748"/>
          </a:xfrm>
          <a:prstGeom prst="rect">
            <a:avLst/>
          </a:prstGeom>
        </p:spPr>
      </p:pic>
      <p:pic>
        <p:nvPicPr>
          <p:cNvPr id="12" name="Picture 11"/>
          <p:cNvPicPr>
            <a:picLocks noChangeAspect="1"/>
          </p:cNvPicPr>
          <p:nvPr/>
        </p:nvPicPr>
        <p:blipFill>
          <a:blip r:embed="rId3"/>
          <a:stretch>
            <a:fillRect/>
          </a:stretch>
        </p:blipFill>
        <p:spPr>
          <a:xfrm>
            <a:off x="8552875" y="3399769"/>
            <a:ext cx="3417452" cy="1940049"/>
          </a:xfrm>
          <a:prstGeom prst="rect">
            <a:avLst/>
          </a:prstGeom>
        </p:spPr>
      </p:pic>
      <p:sp>
        <p:nvSpPr>
          <p:cNvPr id="13" name="Left Brace 12"/>
          <p:cNvSpPr/>
          <p:nvPr/>
        </p:nvSpPr>
        <p:spPr>
          <a:xfrm>
            <a:off x="221673" y="1918873"/>
            <a:ext cx="429895" cy="294195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610217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 calcmode="lin" valueType="num">
                                      <p:cBhvr>
                                        <p:cTn id="22"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circle(in)">
                                      <p:cBhvr>
                                        <p:cTn id="29" dur="2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8" grpId="0" bldLvl="0" animBg="1"/>
      <p:bldP spid="8" grpId="1" animBg="1"/>
      <p:bldP spid="9" grpId="0" bldLvl="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5" name="Google Shape;1279;p12"/>
          <p:cNvSpPr/>
          <p:nvPr/>
        </p:nvSpPr>
        <p:spPr>
          <a:xfrm>
            <a:off x="1963050" y="96112"/>
            <a:ext cx="8374455" cy="877455"/>
          </a:xfrm>
          <a:prstGeom prst="roundRect">
            <a:avLst>
              <a:gd name="adj" fmla="val 24792"/>
            </a:avLst>
          </a:prstGeom>
          <a:solidFill>
            <a:schemeClr val="accent2">
              <a:lumMod val="40000"/>
              <a:lumOff val="60000"/>
            </a:schemeClr>
          </a:solidFill>
          <a:ln>
            <a:solidFill>
              <a:schemeClr val="accent2"/>
            </a:solidFill>
          </a:ln>
          <a:effectLst>
            <a:outerShdw blurRad="1206500" dist="876300" dir="8100000" sx="95000" sy="95000" algn="tr" rotWithShape="0">
              <a:srgbClr val="000000">
                <a:alpha val="9803"/>
              </a:srgbClr>
            </a:outerShdw>
          </a:effectLst>
        </p:spPr>
        <p:txBody>
          <a:bodyPr spcFirstLastPara="1" wrap="square" lIns="91425" tIns="45700" rIns="91425" bIns="45700" anchor="ctr" anchorCtr="0">
            <a:noAutofit/>
          </a:bodyPr>
          <a:lstStyle/>
          <a:p>
            <a:pPr algn="ctr"/>
            <a:r>
              <a:rPr lang="en-US" sz="2800" dirty="0">
                <a:solidFill>
                  <a:schemeClr val="bg1">
                    <a:lumMod val="10000"/>
                  </a:schemeClr>
                </a:solidFill>
                <a:latin typeface="Times New Roman" panose="02020603050405020304" pitchFamily="18" charset="0"/>
                <a:cs typeface="Times New Roman" panose="02020603050405020304" pitchFamily="18" charset="0"/>
              </a:rPr>
              <a:t>2.1) Quan </a:t>
            </a:r>
            <a:r>
              <a:rPr lang="en-US" sz="2800" dirty="0" err="1">
                <a:solidFill>
                  <a:schemeClr val="bg1">
                    <a:lumMod val="10000"/>
                  </a:schemeClr>
                </a:solidFill>
                <a:latin typeface="Times New Roman" panose="02020603050405020304" pitchFamily="18" charset="0"/>
                <a:cs typeface="Times New Roman" panose="02020603050405020304" pitchFamily="18" charset="0"/>
              </a:rPr>
              <a:t>điểm</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của</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Hồ</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Chí</a:t>
            </a:r>
            <a:r>
              <a:rPr lang="en-US" sz="2800" dirty="0">
                <a:solidFill>
                  <a:schemeClr val="bg1">
                    <a:lumMod val="10000"/>
                  </a:schemeClr>
                </a:solidFill>
                <a:latin typeface="Times New Roman" panose="02020603050405020304" pitchFamily="18" charset="0"/>
                <a:cs typeface="Times New Roman" panose="02020603050405020304" pitchFamily="18" charset="0"/>
              </a:rPr>
              <a:t> Minh </a:t>
            </a:r>
            <a:r>
              <a:rPr lang="en-US" sz="2800" dirty="0" err="1">
                <a:solidFill>
                  <a:schemeClr val="bg1">
                    <a:lumMod val="10000"/>
                  </a:schemeClr>
                </a:solidFill>
                <a:latin typeface="Times New Roman" panose="02020603050405020304" pitchFamily="18" charset="0"/>
                <a:cs typeface="Times New Roman" panose="02020603050405020304" pitchFamily="18" charset="0"/>
              </a:rPr>
              <a:t>về</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vai</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trò</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của</a:t>
            </a:r>
            <a:r>
              <a:rPr lang="en-US" sz="2800" dirty="0">
                <a:solidFill>
                  <a:schemeClr val="bg1">
                    <a:lumMod val="10000"/>
                  </a:schemeClr>
                </a:solidFill>
                <a:latin typeface="Times New Roman" panose="02020603050405020304" pitchFamily="18" charset="0"/>
                <a:cs typeface="Times New Roman" panose="02020603050405020304" pitchFamily="18" charset="0"/>
              </a:rPr>
              <a:t> </a:t>
            </a:r>
          </a:p>
          <a:p>
            <a:pPr algn="ctr"/>
            <a:r>
              <a:rPr lang="en-US" sz="2800" dirty="0">
                <a:solidFill>
                  <a:schemeClr val="bg1">
                    <a:lumMod val="10000"/>
                  </a:schemeClr>
                </a:solidFill>
                <a:latin typeface="Times New Roman" panose="02020603050405020304" pitchFamily="18" charset="0"/>
                <a:cs typeface="Times New Roman" panose="02020603050405020304" pitchFamily="18" charset="0"/>
              </a:rPr>
              <a:t>con </a:t>
            </a:r>
            <a:r>
              <a:rPr lang="en-US" sz="2800" dirty="0" err="1">
                <a:solidFill>
                  <a:schemeClr val="bg1">
                    <a:lumMod val="10000"/>
                  </a:schemeClr>
                </a:solidFill>
                <a:latin typeface="Times New Roman" panose="02020603050405020304" pitchFamily="18" charset="0"/>
                <a:cs typeface="Times New Roman" panose="02020603050405020304" pitchFamily="18" charset="0"/>
              </a:rPr>
              <a:t>người</a:t>
            </a:r>
            <a:endParaRPr lang="en-US" sz="28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7" name="Rectangle 6"/>
          <p:cNvSpPr/>
          <p:nvPr/>
        </p:nvSpPr>
        <p:spPr>
          <a:xfrm>
            <a:off x="720436" y="953190"/>
            <a:ext cx="11065164" cy="830997"/>
          </a:xfrm>
          <a:prstGeom prst="rect">
            <a:avLst/>
          </a:prstGeom>
        </p:spPr>
        <p:txBody>
          <a:bodyPr wrap="square">
            <a:spAutoFit/>
          </a:bodyPr>
          <a:lstStyle/>
          <a:p>
            <a:r>
              <a:rPr lang="vi-VN" sz="2400" b="1" dirty="0">
                <a:solidFill>
                  <a:schemeClr val="bg1">
                    <a:lumMod val="10000"/>
                  </a:schemeClr>
                </a:solidFill>
                <a:latin typeface="Times New Roman" panose="02020603050405020304" pitchFamily="18" charset="0"/>
                <a:cs typeface="Times New Roman" panose="02020603050405020304" pitchFamily="18" charset="0"/>
              </a:rPr>
              <a:t>- Con người vừa là mục tiêu, vừa là động lực của cách mạng; coi trọng, chăm sóc, phát huy nhân tố con người</a:t>
            </a:r>
            <a:r>
              <a:rPr lang="vi-VN" sz="2400" dirty="0">
                <a:solidFill>
                  <a:srgbClr val="34495E"/>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grpSp>
        <p:nvGrpSpPr>
          <p:cNvPr id="8" name="Group 7"/>
          <p:cNvGrpSpPr/>
          <p:nvPr/>
        </p:nvGrpSpPr>
        <p:grpSpPr>
          <a:xfrm>
            <a:off x="-205211" y="2293173"/>
            <a:ext cx="6031667" cy="3075481"/>
            <a:chOff x="46448" y="2216752"/>
            <a:chExt cx="3682450" cy="2427597"/>
          </a:xfrm>
        </p:grpSpPr>
        <p:grpSp>
          <p:nvGrpSpPr>
            <p:cNvPr id="9" name="Group 8"/>
            <p:cNvGrpSpPr/>
            <p:nvPr/>
          </p:nvGrpSpPr>
          <p:grpSpPr>
            <a:xfrm>
              <a:off x="46448" y="2216752"/>
              <a:ext cx="3682450" cy="2427597"/>
              <a:chOff x="46448" y="2216752"/>
              <a:chExt cx="3682450" cy="2427597"/>
            </a:xfrm>
          </p:grpSpPr>
          <p:sp>
            <p:nvSpPr>
              <p:cNvPr id="11" name="Hexagon 10"/>
              <p:cNvSpPr/>
              <p:nvPr/>
            </p:nvSpPr>
            <p:spPr>
              <a:xfrm>
                <a:off x="1401686" y="2410002"/>
                <a:ext cx="2327212" cy="2074492"/>
              </a:xfrm>
              <a:prstGeom prst="hexagon">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640544" y="2216752"/>
                <a:ext cx="2892771" cy="2427597"/>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6"/>
              <p:cNvSpPr/>
              <p:nvPr/>
            </p:nvSpPr>
            <p:spPr>
              <a:xfrm>
                <a:off x="46448" y="2241960"/>
                <a:ext cx="655541" cy="1666215"/>
              </a:xfrm>
              <a:custGeom>
                <a:avLst/>
                <a:gdLst>
                  <a:gd name="connsiteX0" fmla="*/ 790575 w 1466850"/>
                  <a:gd name="connsiteY0" fmla="*/ 0 h 1724025"/>
                  <a:gd name="connsiteX1" fmla="*/ 0 w 1466850"/>
                  <a:gd name="connsiteY1" fmla="*/ 1381125 h 1724025"/>
                  <a:gd name="connsiteX2" fmla="*/ 142875 w 1466850"/>
                  <a:gd name="connsiteY2" fmla="*/ 1724025 h 1724025"/>
                  <a:gd name="connsiteX3" fmla="*/ 704850 w 1466850"/>
                  <a:gd name="connsiteY3" fmla="*/ 1676400 h 1724025"/>
                  <a:gd name="connsiteX4" fmla="*/ 1466850 w 1466850"/>
                  <a:gd name="connsiteY4" fmla="*/ 352425 h 1724025"/>
                  <a:gd name="connsiteX5" fmla="*/ 790575 w 1466850"/>
                  <a:gd name="connsiteY5" fmla="*/ 0 h 1724025"/>
                  <a:gd name="connsiteX0-1" fmla="*/ 790575 w 1466850"/>
                  <a:gd name="connsiteY0-2" fmla="*/ 0 h 1724025"/>
                  <a:gd name="connsiteX1-3" fmla="*/ 0 w 1466850"/>
                  <a:gd name="connsiteY1-4" fmla="*/ 1381125 h 1724025"/>
                  <a:gd name="connsiteX2-5" fmla="*/ 142875 w 1466850"/>
                  <a:gd name="connsiteY2-6" fmla="*/ 1724025 h 1724025"/>
                  <a:gd name="connsiteX3-7" fmla="*/ 704850 w 1466850"/>
                  <a:gd name="connsiteY3-8" fmla="*/ 1676400 h 1724025"/>
                  <a:gd name="connsiteX4-9" fmla="*/ 1466850 w 1466850"/>
                  <a:gd name="connsiteY4-10" fmla="*/ 352425 h 1724025"/>
                  <a:gd name="connsiteX5-11" fmla="*/ 790575 w 1466850"/>
                  <a:gd name="connsiteY5-12" fmla="*/ 0 h 1724025"/>
                  <a:gd name="connsiteX0-13" fmla="*/ 805768 w 1482043"/>
                  <a:gd name="connsiteY0-14" fmla="*/ 0 h 1724025"/>
                  <a:gd name="connsiteX1-15" fmla="*/ 15193 w 1482043"/>
                  <a:gd name="connsiteY1-16" fmla="*/ 1381125 h 1724025"/>
                  <a:gd name="connsiteX2-17" fmla="*/ 158068 w 1482043"/>
                  <a:gd name="connsiteY2-18" fmla="*/ 1724025 h 1724025"/>
                  <a:gd name="connsiteX3-19" fmla="*/ 720043 w 1482043"/>
                  <a:gd name="connsiteY3-20" fmla="*/ 1676400 h 1724025"/>
                  <a:gd name="connsiteX4-21" fmla="*/ 1482043 w 1482043"/>
                  <a:gd name="connsiteY4-22" fmla="*/ 352425 h 1724025"/>
                  <a:gd name="connsiteX5-23" fmla="*/ 805768 w 1482043"/>
                  <a:gd name="connsiteY5-24" fmla="*/ 0 h 1724025"/>
                  <a:gd name="connsiteX0-25" fmla="*/ 802005 w 1478280"/>
                  <a:gd name="connsiteY0-26" fmla="*/ 0 h 1809750"/>
                  <a:gd name="connsiteX1-27" fmla="*/ 11430 w 1478280"/>
                  <a:gd name="connsiteY1-28" fmla="*/ 1381125 h 1809750"/>
                  <a:gd name="connsiteX2-29" fmla="*/ 182880 w 1478280"/>
                  <a:gd name="connsiteY2-30" fmla="*/ 1809750 h 1809750"/>
                  <a:gd name="connsiteX3-31" fmla="*/ 716280 w 1478280"/>
                  <a:gd name="connsiteY3-32" fmla="*/ 1676400 h 1809750"/>
                  <a:gd name="connsiteX4-33" fmla="*/ 1478280 w 1478280"/>
                  <a:gd name="connsiteY4-34" fmla="*/ 352425 h 1809750"/>
                  <a:gd name="connsiteX5-35" fmla="*/ 802005 w 1478280"/>
                  <a:gd name="connsiteY5-36" fmla="*/ 0 h 1809750"/>
                  <a:gd name="connsiteX0-37" fmla="*/ 802005 w 1478280"/>
                  <a:gd name="connsiteY0-38" fmla="*/ 0 h 1823908"/>
                  <a:gd name="connsiteX1-39" fmla="*/ 11430 w 1478280"/>
                  <a:gd name="connsiteY1-40" fmla="*/ 1381125 h 1823908"/>
                  <a:gd name="connsiteX2-41" fmla="*/ 182880 w 1478280"/>
                  <a:gd name="connsiteY2-42" fmla="*/ 1809750 h 1823908"/>
                  <a:gd name="connsiteX3-43" fmla="*/ 716280 w 1478280"/>
                  <a:gd name="connsiteY3-44" fmla="*/ 1676400 h 1823908"/>
                  <a:gd name="connsiteX4-45" fmla="*/ 1478280 w 1478280"/>
                  <a:gd name="connsiteY4-46" fmla="*/ 352425 h 1823908"/>
                  <a:gd name="connsiteX5-47" fmla="*/ 802005 w 1478280"/>
                  <a:gd name="connsiteY5-48" fmla="*/ 0 h 1823908"/>
                  <a:gd name="connsiteX0-49" fmla="*/ 802005 w 1478280"/>
                  <a:gd name="connsiteY0-50" fmla="*/ 0 h 1835799"/>
                  <a:gd name="connsiteX1-51" fmla="*/ 11430 w 1478280"/>
                  <a:gd name="connsiteY1-52" fmla="*/ 1381125 h 1835799"/>
                  <a:gd name="connsiteX2-53" fmla="*/ 182880 w 1478280"/>
                  <a:gd name="connsiteY2-54" fmla="*/ 1809750 h 1835799"/>
                  <a:gd name="connsiteX3-55" fmla="*/ 716280 w 1478280"/>
                  <a:gd name="connsiteY3-56" fmla="*/ 1676400 h 1835799"/>
                  <a:gd name="connsiteX4-57" fmla="*/ 1478280 w 1478280"/>
                  <a:gd name="connsiteY4-58" fmla="*/ 352425 h 1835799"/>
                  <a:gd name="connsiteX5-59" fmla="*/ 802005 w 1478280"/>
                  <a:gd name="connsiteY5-60" fmla="*/ 0 h 18357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478280" h="1835799">
                    <a:moveTo>
                      <a:pt x="802005" y="0"/>
                    </a:moveTo>
                    <a:lnTo>
                      <a:pt x="11430" y="1381125"/>
                    </a:lnTo>
                    <a:cubicBezTo>
                      <a:pt x="-26670" y="1495425"/>
                      <a:pt x="30480" y="1724025"/>
                      <a:pt x="182880" y="1809750"/>
                    </a:cubicBezTo>
                    <a:cubicBezTo>
                      <a:pt x="474980" y="1870075"/>
                      <a:pt x="586105" y="1825625"/>
                      <a:pt x="716280" y="1676400"/>
                    </a:cubicBezTo>
                    <a:lnTo>
                      <a:pt x="1478280" y="352425"/>
                    </a:lnTo>
                    <a:lnTo>
                      <a:pt x="802005" y="0"/>
                    </a:lnTo>
                    <a:close/>
                  </a:path>
                </a:pathLst>
              </a:custGeom>
              <a:gradFill>
                <a:gsLst>
                  <a:gs pos="6000">
                    <a:schemeClr val="bg1">
                      <a:alpha val="0"/>
                    </a:schemeClr>
                  </a:gs>
                  <a:gs pos="85000">
                    <a:schemeClr val="tx1">
                      <a:lumMod val="85000"/>
                      <a:lumOff val="15000"/>
                      <a:alpha val="3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44083" y="2237339"/>
                <a:ext cx="540692" cy="756503"/>
              </a:xfrm>
              <a:prstGeom prst="ellips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28"/>
              <p:cNvSpPr txBox="1"/>
              <p:nvPr/>
            </p:nvSpPr>
            <p:spPr>
              <a:xfrm>
                <a:off x="1521478" y="2708685"/>
                <a:ext cx="1629890" cy="685680"/>
              </a:xfrm>
              <a:prstGeom prst="rect">
                <a:avLst/>
              </a:prstGeom>
              <a:noFill/>
            </p:spPr>
            <p:txBody>
              <a:bodyPr wrap="square" rtlCol="0">
                <a:spAutoFit/>
              </a:bodyPr>
              <a:lstStyle/>
              <a:p>
                <a:pPr algn="ctr"/>
                <a:endParaRPr lang="vi-VN" altLang="en-US" sz="2400" b="1" dirty="0">
                  <a:solidFill>
                    <a:srgbClr val="0099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pic>
          <p:nvPicPr>
            <p:cNvPr id="10" name="Graphic 25" descr="Hourglass"/>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79005" y="2410002"/>
              <a:ext cx="464434" cy="464299"/>
            </a:xfrm>
            <a:prstGeom prst="rect">
              <a:avLst/>
            </a:prstGeom>
          </p:spPr>
        </p:pic>
      </p:grpSp>
      <p:sp>
        <p:nvSpPr>
          <p:cNvPr id="16" name="Rectangle 15"/>
          <p:cNvSpPr/>
          <p:nvPr/>
        </p:nvSpPr>
        <p:spPr>
          <a:xfrm>
            <a:off x="1197162" y="2089410"/>
            <a:ext cx="3393311" cy="3990836"/>
          </a:xfrm>
          <a:prstGeom prst="rect">
            <a:avLst/>
          </a:prstGeom>
        </p:spPr>
        <p:txBody>
          <a:bodyPr wrap="square">
            <a:spAutoFit/>
          </a:bodyPr>
          <a:lstStyle/>
          <a:p>
            <a:pPr marL="285750" indent="-285750" algn="just">
              <a:spcBef>
                <a:spcPts val="375"/>
              </a:spcBef>
              <a:spcAft>
                <a:spcPts val="375"/>
              </a:spcAft>
              <a:buFont typeface="Arial" panose="020B0604020202020204" pitchFamily="34" charset="0"/>
              <a:buChar char="•"/>
            </a:pP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Xây</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dựng</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chế</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độ</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dân</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chủ</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nhân</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dân</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đẩy</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mạnh</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kháng</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chiến</a:t>
            </a:r>
            <a:endParaRPr lang="en-US" sz="2400" dirty="0" smtClean="0">
              <a:solidFill>
                <a:schemeClr val="bg1">
                  <a:lumMod val="10000"/>
                </a:schemeClr>
              </a:solidFill>
              <a:latin typeface="Times New Roman" panose="02020603050405020304" pitchFamily="18" charset="0"/>
              <a:ea typeface="Times New Roman" panose="02020603050405020304" pitchFamily="18" charset="0"/>
            </a:endParaRPr>
          </a:p>
          <a:p>
            <a:pPr marL="285750" indent="-285750" algn="just">
              <a:spcBef>
                <a:spcPts val="375"/>
              </a:spcBef>
              <a:spcAft>
                <a:spcPts val="375"/>
              </a:spcAft>
              <a:buFont typeface="Arial" panose="020B0604020202020204" pitchFamily="34" charset="0"/>
              <a:buChar char="•"/>
            </a:pP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Tạo</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tiền</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đề</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cho</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việc</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xây</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dựng</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chủ</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nghĩa</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xã</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hội</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p>
          <a:p>
            <a:pPr marL="285750" indent="-285750" algn="just">
              <a:spcBef>
                <a:spcPts val="375"/>
              </a:spcBef>
              <a:spcAft>
                <a:spcPts val="375"/>
              </a:spcAft>
              <a:buFont typeface="Arial" panose="020B0604020202020204" pitchFamily="34" charset="0"/>
              <a:buChar char="•"/>
            </a:pP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Trong</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xây</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dựng</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chủ</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nghĩa</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xã</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hội</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cần</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phải</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thực</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hiện</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chế</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độ</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dân</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chủ</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nhân</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dân</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a:t>
            </a:r>
            <a:endParaRPr lang="en-US" sz="2400" dirty="0">
              <a:solidFill>
                <a:schemeClr val="bg1">
                  <a:lumMod val="10000"/>
                </a:schemeClr>
              </a:solidFill>
              <a:effectLst/>
              <a:latin typeface="Times New Roman" panose="02020603050405020304" pitchFamily="18" charset="0"/>
              <a:ea typeface="Times New Roman" panose="02020603050405020304" pitchFamily="18" charset="0"/>
            </a:endParaRPr>
          </a:p>
        </p:txBody>
      </p:sp>
      <p:grpSp>
        <p:nvGrpSpPr>
          <p:cNvPr id="17" name="Group 16"/>
          <p:cNvGrpSpPr/>
          <p:nvPr/>
        </p:nvGrpSpPr>
        <p:grpSpPr>
          <a:xfrm>
            <a:off x="6350000" y="3126210"/>
            <a:ext cx="5842000" cy="3291085"/>
            <a:chOff x="8164180" y="2066496"/>
            <a:chExt cx="3763027" cy="2700376"/>
          </a:xfrm>
        </p:grpSpPr>
        <p:grpSp>
          <p:nvGrpSpPr>
            <p:cNvPr id="18" name="Group 17"/>
            <p:cNvGrpSpPr/>
            <p:nvPr/>
          </p:nvGrpSpPr>
          <p:grpSpPr>
            <a:xfrm>
              <a:off x="8164180" y="2066496"/>
              <a:ext cx="3763027" cy="2700376"/>
              <a:chOff x="366916" y="2066496"/>
              <a:chExt cx="3763027" cy="2700376"/>
            </a:xfrm>
          </p:grpSpPr>
          <p:sp>
            <p:nvSpPr>
              <p:cNvPr id="20" name="Hexagon 19"/>
              <p:cNvSpPr/>
              <p:nvPr/>
            </p:nvSpPr>
            <p:spPr>
              <a:xfrm>
                <a:off x="1478179" y="2066496"/>
                <a:ext cx="2651764" cy="2286002"/>
              </a:xfrm>
              <a:prstGeom prst="hexagon">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861484" y="2091128"/>
                <a:ext cx="3103864" cy="267574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3"/>
              <p:cNvSpPr/>
              <p:nvPr/>
            </p:nvSpPr>
            <p:spPr>
              <a:xfrm>
                <a:off x="366916" y="2491233"/>
                <a:ext cx="1202640" cy="1449051"/>
              </a:xfrm>
              <a:custGeom>
                <a:avLst/>
                <a:gdLst>
                  <a:gd name="connsiteX0" fmla="*/ 790575 w 1466850"/>
                  <a:gd name="connsiteY0" fmla="*/ 0 h 1724025"/>
                  <a:gd name="connsiteX1" fmla="*/ 0 w 1466850"/>
                  <a:gd name="connsiteY1" fmla="*/ 1381125 h 1724025"/>
                  <a:gd name="connsiteX2" fmla="*/ 142875 w 1466850"/>
                  <a:gd name="connsiteY2" fmla="*/ 1724025 h 1724025"/>
                  <a:gd name="connsiteX3" fmla="*/ 704850 w 1466850"/>
                  <a:gd name="connsiteY3" fmla="*/ 1676400 h 1724025"/>
                  <a:gd name="connsiteX4" fmla="*/ 1466850 w 1466850"/>
                  <a:gd name="connsiteY4" fmla="*/ 352425 h 1724025"/>
                  <a:gd name="connsiteX5" fmla="*/ 790575 w 1466850"/>
                  <a:gd name="connsiteY5" fmla="*/ 0 h 1724025"/>
                  <a:gd name="connsiteX0-1" fmla="*/ 790575 w 1466850"/>
                  <a:gd name="connsiteY0-2" fmla="*/ 0 h 1724025"/>
                  <a:gd name="connsiteX1-3" fmla="*/ 0 w 1466850"/>
                  <a:gd name="connsiteY1-4" fmla="*/ 1381125 h 1724025"/>
                  <a:gd name="connsiteX2-5" fmla="*/ 142875 w 1466850"/>
                  <a:gd name="connsiteY2-6" fmla="*/ 1724025 h 1724025"/>
                  <a:gd name="connsiteX3-7" fmla="*/ 704850 w 1466850"/>
                  <a:gd name="connsiteY3-8" fmla="*/ 1676400 h 1724025"/>
                  <a:gd name="connsiteX4-9" fmla="*/ 1466850 w 1466850"/>
                  <a:gd name="connsiteY4-10" fmla="*/ 352425 h 1724025"/>
                  <a:gd name="connsiteX5-11" fmla="*/ 790575 w 1466850"/>
                  <a:gd name="connsiteY5-12" fmla="*/ 0 h 1724025"/>
                  <a:gd name="connsiteX0-13" fmla="*/ 805768 w 1482043"/>
                  <a:gd name="connsiteY0-14" fmla="*/ 0 h 1724025"/>
                  <a:gd name="connsiteX1-15" fmla="*/ 15193 w 1482043"/>
                  <a:gd name="connsiteY1-16" fmla="*/ 1381125 h 1724025"/>
                  <a:gd name="connsiteX2-17" fmla="*/ 158068 w 1482043"/>
                  <a:gd name="connsiteY2-18" fmla="*/ 1724025 h 1724025"/>
                  <a:gd name="connsiteX3-19" fmla="*/ 720043 w 1482043"/>
                  <a:gd name="connsiteY3-20" fmla="*/ 1676400 h 1724025"/>
                  <a:gd name="connsiteX4-21" fmla="*/ 1482043 w 1482043"/>
                  <a:gd name="connsiteY4-22" fmla="*/ 352425 h 1724025"/>
                  <a:gd name="connsiteX5-23" fmla="*/ 805768 w 1482043"/>
                  <a:gd name="connsiteY5-24" fmla="*/ 0 h 1724025"/>
                  <a:gd name="connsiteX0-25" fmla="*/ 802005 w 1478280"/>
                  <a:gd name="connsiteY0-26" fmla="*/ 0 h 1809750"/>
                  <a:gd name="connsiteX1-27" fmla="*/ 11430 w 1478280"/>
                  <a:gd name="connsiteY1-28" fmla="*/ 1381125 h 1809750"/>
                  <a:gd name="connsiteX2-29" fmla="*/ 182880 w 1478280"/>
                  <a:gd name="connsiteY2-30" fmla="*/ 1809750 h 1809750"/>
                  <a:gd name="connsiteX3-31" fmla="*/ 716280 w 1478280"/>
                  <a:gd name="connsiteY3-32" fmla="*/ 1676400 h 1809750"/>
                  <a:gd name="connsiteX4-33" fmla="*/ 1478280 w 1478280"/>
                  <a:gd name="connsiteY4-34" fmla="*/ 352425 h 1809750"/>
                  <a:gd name="connsiteX5-35" fmla="*/ 802005 w 1478280"/>
                  <a:gd name="connsiteY5-36" fmla="*/ 0 h 1809750"/>
                  <a:gd name="connsiteX0-37" fmla="*/ 802005 w 1478280"/>
                  <a:gd name="connsiteY0-38" fmla="*/ 0 h 1823908"/>
                  <a:gd name="connsiteX1-39" fmla="*/ 11430 w 1478280"/>
                  <a:gd name="connsiteY1-40" fmla="*/ 1381125 h 1823908"/>
                  <a:gd name="connsiteX2-41" fmla="*/ 182880 w 1478280"/>
                  <a:gd name="connsiteY2-42" fmla="*/ 1809750 h 1823908"/>
                  <a:gd name="connsiteX3-43" fmla="*/ 716280 w 1478280"/>
                  <a:gd name="connsiteY3-44" fmla="*/ 1676400 h 1823908"/>
                  <a:gd name="connsiteX4-45" fmla="*/ 1478280 w 1478280"/>
                  <a:gd name="connsiteY4-46" fmla="*/ 352425 h 1823908"/>
                  <a:gd name="connsiteX5-47" fmla="*/ 802005 w 1478280"/>
                  <a:gd name="connsiteY5-48" fmla="*/ 0 h 1823908"/>
                  <a:gd name="connsiteX0-49" fmla="*/ 802005 w 1478280"/>
                  <a:gd name="connsiteY0-50" fmla="*/ 0 h 1835799"/>
                  <a:gd name="connsiteX1-51" fmla="*/ 11430 w 1478280"/>
                  <a:gd name="connsiteY1-52" fmla="*/ 1381125 h 1835799"/>
                  <a:gd name="connsiteX2-53" fmla="*/ 182880 w 1478280"/>
                  <a:gd name="connsiteY2-54" fmla="*/ 1809750 h 1835799"/>
                  <a:gd name="connsiteX3-55" fmla="*/ 716280 w 1478280"/>
                  <a:gd name="connsiteY3-56" fmla="*/ 1676400 h 1835799"/>
                  <a:gd name="connsiteX4-57" fmla="*/ 1478280 w 1478280"/>
                  <a:gd name="connsiteY4-58" fmla="*/ 352425 h 1835799"/>
                  <a:gd name="connsiteX5-59" fmla="*/ 802005 w 1478280"/>
                  <a:gd name="connsiteY5-60" fmla="*/ 0 h 18357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478280" h="1835799">
                    <a:moveTo>
                      <a:pt x="802005" y="0"/>
                    </a:moveTo>
                    <a:lnTo>
                      <a:pt x="11430" y="1381125"/>
                    </a:lnTo>
                    <a:cubicBezTo>
                      <a:pt x="-26670" y="1495425"/>
                      <a:pt x="30480" y="1724025"/>
                      <a:pt x="182880" y="1809750"/>
                    </a:cubicBezTo>
                    <a:cubicBezTo>
                      <a:pt x="474980" y="1870075"/>
                      <a:pt x="586105" y="1825625"/>
                      <a:pt x="716280" y="1676400"/>
                    </a:cubicBezTo>
                    <a:lnTo>
                      <a:pt x="1478280" y="352425"/>
                    </a:lnTo>
                    <a:lnTo>
                      <a:pt x="802005" y="0"/>
                    </a:lnTo>
                    <a:close/>
                  </a:path>
                </a:pathLst>
              </a:custGeom>
              <a:gradFill>
                <a:gsLst>
                  <a:gs pos="6000">
                    <a:schemeClr val="bg1">
                      <a:alpha val="0"/>
                    </a:schemeClr>
                  </a:gs>
                  <a:gs pos="85000">
                    <a:schemeClr val="tx1">
                      <a:lumMod val="85000"/>
                      <a:lumOff val="15000"/>
                      <a:alpha val="3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64988" y="2285999"/>
                <a:ext cx="600732" cy="809626"/>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45"/>
              <p:cNvSpPr txBox="1"/>
              <p:nvPr/>
            </p:nvSpPr>
            <p:spPr>
              <a:xfrm>
                <a:off x="1553178" y="2659135"/>
                <a:ext cx="2052658" cy="631214"/>
              </a:xfrm>
              <a:prstGeom prst="rect">
                <a:avLst/>
              </a:prstGeom>
              <a:noFill/>
            </p:spPr>
            <p:txBody>
              <a:bodyPr wrap="square" rtlCol="0">
                <a:spAutoFit/>
              </a:bodyPr>
              <a:lstStyle/>
              <a:p>
                <a:pPr algn="ctr"/>
                <a:endParaRPr lang="vi-VN" altLang="en-US" sz="2000" b="1" dirty="0">
                  <a:solidFill>
                    <a:srgbClr val="FF33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pic>
          <p:nvPicPr>
            <p:cNvPr id="19" name="Graphic 23" descr="Bullsey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605127" y="2437951"/>
              <a:ext cx="505721" cy="505721"/>
            </a:xfrm>
            <a:prstGeom prst="rect">
              <a:avLst/>
            </a:prstGeom>
          </p:spPr>
        </p:pic>
      </p:grpSp>
      <p:sp>
        <p:nvSpPr>
          <p:cNvPr id="25" name="Rectangle 24"/>
          <p:cNvSpPr/>
          <p:nvPr/>
        </p:nvSpPr>
        <p:spPr>
          <a:xfrm>
            <a:off x="7633506" y="3156229"/>
            <a:ext cx="3558660" cy="3785652"/>
          </a:xfrm>
          <a:prstGeom prst="rect">
            <a:avLst/>
          </a:prstGeom>
        </p:spPr>
        <p:txBody>
          <a:bodyPr wrap="square">
            <a:spAutoFit/>
          </a:bodyPr>
          <a:lstStyle/>
          <a:p>
            <a:pPr marL="342900" indent="-342900" algn="just">
              <a:spcBef>
                <a:spcPts val="375"/>
              </a:spcBef>
              <a:spcAft>
                <a:spcPts val="375"/>
              </a:spcAft>
              <a:buFont typeface="Arial" panose="020B0604020202020204" pitchFamily="34" charset="0"/>
              <a:buChar char="•"/>
            </a:pPr>
            <a:r>
              <a:rPr lang="en-US" sz="2400" dirty="0">
                <a:solidFill>
                  <a:schemeClr val="bg1">
                    <a:lumMod val="10000"/>
                  </a:schemeClr>
                </a:solidFill>
                <a:latin typeface="Times New Roman" panose="02020603050405020304" pitchFamily="18" charset="0"/>
                <a:ea typeface="Times New Roman" panose="02020603050405020304" pitchFamily="18" charset="0"/>
              </a:rPr>
              <a:t>Theo </a:t>
            </a:r>
            <a:r>
              <a:rPr lang="en-US" sz="2400" dirty="0" err="1">
                <a:solidFill>
                  <a:schemeClr val="bg1">
                    <a:lumMod val="10000"/>
                  </a:schemeClr>
                </a:solidFill>
                <a:latin typeface="Times New Roman" panose="02020603050405020304" pitchFamily="18" charset="0"/>
                <a:ea typeface="Times New Roman" panose="02020603050405020304" pitchFamily="18" charset="0"/>
              </a:rPr>
              <a:t>Người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Nói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một</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cách</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tóm</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tắt</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mộc</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mạc</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chủ</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nghĩa</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xã</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hội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trước</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hết</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là</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làm</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cho</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nhân</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dân</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lao</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động</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thoát</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khỏi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bần</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cùng</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làm</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cho</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mọi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người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có</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công</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ăn</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việc</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làm</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được</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ấm</a:t>
            </a:r>
            <a:r>
              <a:rPr lang="en-US" sz="2400" dirty="0">
                <a:solidFill>
                  <a:schemeClr val="bg1">
                    <a:lumMod val="10000"/>
                  </a:schemeClr>
                </a:solidFill>
                <a:latin typeface="Times New Roman" panose="02020603050405020304" pitchFamily="18" charset="0"/>
                <a:ea typeface="Times New Roman" panose="02020603050405020304" pitchFamily="18" charset="0"/>
              </a:rPr>
              <a:t> no </a:t>
            </a:r>
            <a:r>
              <a:rPr lang="en-US" sz="2400" dirty="0" err="1">
                <a:solidFill>
                  <a:schemeClr val="bg1">
                    <a:lumMod val="10000"/>
                  </a:schemeClr>
                </a:solidFill>
                <a:latin typeface="Times New Roman" panose="02020603050405020304" pitchFamily="18" charset="0"/>
                <a:ea typeface="Times New Roman" panose="02020603050405020304" pitchFamily="18" charset="0"/>
              </a:rPr>
              <a:t>và</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được</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sống</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đời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hạnh</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phúc</a:t>
            </a:r>
            <a:r>
              <a:rPr lang="en-US" sz="2400" dirty="0">
                <a:solidFill>
                  <a:schemeClr val="bg1">
                    <a:lumMod val="10000"/>
                  </a:schemeClr>
                </a:solidFill>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33537160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heel(1)">
                                      <p:cBhvr>
                                        <p:cTn id="7" dur="20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heel(1)">
                                      <p:cBhvr>
                                        <p:cTn id="12" dur="20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wheel(1)">
                                      <p:cBhvr>
                                        <p:cTn id="17" dur="20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wheel(1)">
                                      <p:cBhvr>
                                        <p:cTn id="22" dur="20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p:cNvPicPr>
            <a:picLocks noChangeAspect="1"/>
          </p:cNvPicPr>
          <p:nvPr/>
        </p:nvPicPr>
        <p:blipFill>
          <a:blip r:embed="rId2"/>
          <a:stretch>
            <a:fillRect/>
          </a:stretch>
        </p:blipFill>
        <p:spPr>
          <a:xfrm>
            <a:off x="7005781" y="1058768"/>
            <a:ext cx="5010728" cy="4556046"/>
          </a:xfrm>
          <a:prstGeom prst="rect">
            <a:avLst/>
          </a:prstGeom>
        </p:spPr>
      </p:pic>
      <p:sp>
        <p:nvSpPr>
          <p:cNvPr id="6" name="Google Shape;1279;p12"/>
          <p:cNvSpPr/>
          <p:nvPr/>
        </p:nvSpPr>
        <p:spPr>
          <a:xfrm>
            <a:off x="1963050" y="96112"/>
            <a:ext cx="8374455" cy="877455"/>
          </a:xfrm>
          <a:prstGeom prst="roundRect">
            <a:avLst>
              <a:gd name="adj" fmla="val 24792"/>
            </a:avLst>
          </a:prstGeom>
          <a:solidFill>
            <a:schemeClr val="accent2">
              <a:lumMod val="40000"/>
              <a:lumOff val="60000"/>
            </a:schemeClr>
          </a:solidFill>
          <a:ln>
            <a:solidFill>
              <a:schemeClr val="accent2"/>
            </a:solidFill>
          </a:ln>
          <a:effectLst>
            <a:outerShdw blurRad="1206500" dist="876300" dir="8100000" sx="95000" sy="95000" algn="tr" rotWithShape="0">
              <a:srgbClr val="000000">
                <a:alpha val="9803"/>
              </a:srgbClr>
            </a:outerShdw>
          </a:effectLst>
        </p:spPr>
        <p:txBody>
          <a:bodyPr spcFirstLastPara="1" wrap="square" lIns="91425" tIns="45700" rIns="91425" bIns="45700" anchor="ctr" anchorCtr="0">
            <a:noAutofit/>
          </a:bodyPr>
          <a:lstStyle/>
          <a:p>
            <a:pPr algn="ctr"/>
            <a:r>
              <a:rPr lang="en-US" sz="2800" dirty="0">
                <a:solidFill>
                  <a:schemeClr val="bg1">
                    <a:lumMod val="10000"/>
                  </a:schemeClr>
                </a:solidFill>
                <a:latin typeface="Times New Roman" panose="02020603050405020304" pitchFamily="18" charset="0"/>
                <a:cs typeface="Times New Roman" panose="02020603050405020304" pitchFamily="18" charset="0"/>
              </a:rPr>
              <a:t>2.1) Quan </a:t>
            </a:r>
            <a:r>
              <a:rPr lang="en-US" sz="2800" dirty="0" err="1">
                <a:solidFill>
                  <a:schemeClr val="bg1">
                    <a:lumMod val="10000"/>
                  </a:schemeClr>
                </a:solidFill>
                <a:latin typeface="Times New Roman" panose="02020603050405020304" pitchFamily="18" charset="0"/>
                <a:cs typeface="Times New Roman" panose="02020603050405020304" pitchFamily="18" charset="0"/>
              </a:rPr>
              <a:t>điểm</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của</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Hồ</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Chí</a:t>
            </a:r>
            <a:r>
              <a:rPr lang="en-US" sz="2800" dirty="0">
                <a:solidFill>
                  <a:schemeClr val="bg1">
                    <a:lumMod val="10000"/>
                  </a:schemeClr>
                </a:solidFill>
                <a:latin typeface="Times New Roman" panose="02020603050405020304" pitchFamily="18" charset="0"/>
                <a:cs typeface="Times New Roman" panose="02020603050405020304" pitchFamily="18" charset="0"/>
              </a:rPr>
              <a:t> Minh </a:t>
            </a:r>
            <a:r>
              <a:rPr lang="en-US" sz="2800" dirty="0" err="1">
                <a:solidFill>
                  <a:schemeClr val="bg1">
                    <a:lumMod val="10000"/>
                  </a:schemeClr>
                </a:solidFill>
                <a:latin typeface="Times New Roman" panose="02020603050405020304" pitchFamily="18" charset="0"/>
                <a:cs typeface="Times New Roman" panose="02020603050405020304" pitchFamily="18" charset="0"/>
              </a:rPr>
              <a:t>về</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vai</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trò</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của</a:t>
            </a:r>
            <a:r>
              <a:rPr lang="en-US" sz="2800" dirty="0">
                <a:solidFill>
                  <a:schemeClr val="bg1">
                    <a:lumMod val="10000"/>
                  </a:schemeClr>
                </a:solidFill>
                <a:latin typeface="Times New Roman" panose="02020603050405020304" pitchFamily="18" charset="0"/>
                <a:cs typeface="Times New Roman" panose="02020603050405020304" pitchFamily="18" charset="0"/>
              </a:rPr>
              <a:t> </a:t>
            </a:r>
          </a:p>
          <a:p>
            <a:pPr algn="ctr"/>
            <a:r>
              <a:rPr lang="en-US" sz="2800" dirty="0">
                <a:solidFill>
                  <a:schemeClr val="bg1">
                    <a:lumMod val="10000"/>
                  </a:schemeClr>
                </a:solidFill>
                <a:latin typeface="Times New Roman" panose="02020603050405020304" pitchFamily="18" charset="0"/>
                <a:cs typeface="Times New Roman" panose="02020603050405020304" pitchFamily="18" charset="0"/>
              </a:rPr>
              <a:t>con </a:t>
            </a:r>
            <a:r>
              <a:rPr lang="en-US" sz="2800" dirty="0" err="1">
                <a:solidFill>
                  <a:schemeClr val="bg1">
                    <a:lumMod val="10000"/>
                  </a:schemeClr>
                </a:solidFill>
                <a:latin typeface="Times New Roman" panose="02020603050405020304" pitchFamily="18" charset="0"/>
                <a:cs typeface="Times New Roman" panose="02020603050405020304" pitchFamily="18" charset="0"/>
              </a:rPr>
              <a:t>người</a:t>
            </a:r>
            <a:endParaRPr lang="en-US" sz="28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7" name="Rectangle 6"/>
          <p:cNvSpPr/>
          <p:nvPr/>
        </p:nvSpPr>
        <p:spPr>
          <a:xfrm>
            <a:off x="469653" y="1396206"/>
            <a:ext cx="6305219" cy="461665"/>
          </a:xfrm>
          <a:prstGeom prst="rect">
            <a:avLst/>
          </a:prstGeom>
        </p:spPr>
        <p:txBody>
          <a:bodyPr wrap="square">
            <a:spAutoFit/>
          </a:bodyPr>
          <a:lstStyle/>
          <a:p>
            <a:pPr marL="342900" indent="-342900" algn="just">
              <a:spcBef>
                <a:spcPts val="375"/>
              </a:spcBef>
              <a:spcAft>
                <a:spcPts val="375"/>
              </a:spcAft>
              <a:buFont typeface="Arial" panose="020B0604020202020204" pitchFamily="34" charset="0"/>
              <a:buChar char="•"/>
            </a:pPr>
            <a:r>
              <a:rPr lang="en-US" sz="2400" dirty="0" smtClean="0">
                <a:solidFill>
                  <a:schemeClr val="bg1">
                    <a:lumMod val="10000"/>
                  </a:schemeClr>
                </a:solidFill>
                <a:latin typeface="Times New Roman" panose="02020603050405020304" pitchFamily="18" charset="0"/>
                <a:ea typeface="Times New Roman" panose="02020603050405020304" pitchFamily="18" charset="0"/>
              </a:rPr>
              <a:t>“</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Cần</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có</a:t>
            </a:r>
            <a:r>
              <a:rPr lang="en-US" sz="2400" dirty="0">
                <a:solidFill>
                  <a:schemeClr val="bg1">
                    <a:lumMod val="10000"/>
                  </a:schemeClr>
                </a:solidFill>
                <a:latin typeface="Times New Roman" panose="02020603050405020304" pitchFamily="18" charset="0"/>
                <a:ea typeface="Times New Roman" panose="02020603050405020304" pitchFamily="18" charset="0"/>
              </a:rPr>
              <a:t> con </a:t>
            </a:r>
            <a:r>
              <a:rPr lang="en-US" sz="2400" dirty="0" err="1">
                <a:solidFill>
                  <a:schemeClr val="bg1">
                    <a:lumMod val="10000"/>
                  </a:schemeClr>
                </a:solidFill>
                <a:latin typeface="Times New Roman" panose="02020603050405020304" pitchFamily="18" charset="0"/>
                <a:ea typeface="Times New Roman" panose="02020603050405020304" pitchFamily="18" charset="0"/>
              </a:rPr>
              <a:t>người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xã</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hội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chủ</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nghĩa</a:t>
            </a:r>
            <a:r>
              <a:rPr lang="en-US" sz="2400" dirty="0">
                <a:solidFill>
                  <a:schemeClr val="bg1">
                    <a:lumMod val="10000"/>
                  </a:schemeClr>
                </a:solidFill>
                <a:latin typeface="Times New Roman" panose="02020603050405020304" pitchFamily="18" charset="0"/>
                <a:ea typeface="Times New Roman" panose="02020603050405020304" pitchFamily="18" charset="0"/>
              </a:rPr>
              <a:t>"</a:t>
            </a:r>
            <a:endParaRPr lang="en-US" sz="2400" dirty="0">
              <a:solidFill>
                <a:schemeClr val="bg1">
                  <a:lumMod val="10000"/>
                </a:schemeClr>
              </a:solidFill>
              <a:effectLst/>
              <a:latin typeface="Times New Roman" panose="02020603050405020304" pitchFamily="18" charset="0"/>
              <a:ea typeface="Times New Roman" panose="02020603050405020304" pitchFamily="18" charset="0"/>
            </a:endParaRPr>
          </a:p>
        </p:txBody>
      </p:sp>
      <p:sp>
        <p:nvSpPr>
          <p:cNvPr id="8" name="Rectangle 7"/>
          <p:cNvSpPr/>
          <p:nvPr/>
        </p:nvSpPr>
        <p:spPr>
          <a:xfrm>
            <a:off x="469653" y="2136462"/>
            <a:ext cx="5818910" cy="830997"/>
          </a:xfrm>
          <a:prstGeom prst="rect">
            <a:avLst/>
          </a:prstGeom>
        </p:spPr>
        <p:txBody>
          <a:bodyPr wrap="square">
            <a:spAutoFit/>
          </a:bodyPr>
          <a:lstStyle/>
          <a:p>
            <a:pPr marL="342900" indent="-342900" algn="just">
              <a:spcBef>
                <a:spcPts val="375"/>
              </a:spcBef>
              <a:spcAft>
                <a:spcPts val="375"/>
              </a:spcAft>
              <a:buFont typeface="Arial" panose="020B0604020202020204" pitchFamily="34" charset="0"/>
              <a:buChar char="•"/>
            </a:pPr>
            <a:r>
              <a:rPr lang="en-US" sz="2400" dirty="0" smtClean="0">
                <a:solidFill>
                  <a:schemeClr val="bg1">
                    <a:lumMod val="10000"/>
                  </a:schemeClr>
                </a:solidFill>
                <a:latin typeface="Times New Roman" panose="02020603050405020304" pitchFamily="18" charset="0"/>
                <a:ea typeface="Times New Roman" panose="02020603050405020304" pitchFamily="18" charset="0"/>
              </a:rPr>
              <a:t>Giải </a:t>
            </a: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phóng</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a:solidFill>
                  <a:schemeClr val="bg1">
                    <a:lumMod val="10000"/>
                  </a:schemeClr>
                </a:solidFill>
                <a:latin typeface="Times New Roman" panose="02020603050405020304" pitchFamily="18" charset="0"/>
                <a:ea typeface="Times New Roman" panose="02020603050405020304" pitchFamily="18" charset="0"/>
              </a:rPr>
              <a:t>con </a:t>
            </a:r>
            <a:r>
              <a:rPr lang="en-US" sz="2400" dirty="0" err="1">
                <a:solidFill>
                  <a:schemeClr val="bg1">
                    <a:lumMod val="10000"/>
                  </a:schemeClr>
                </a:solidFill>
                <a:latin typeface="Times New Roman" panose="02020603050405020304" pitchFamily="18" charset="0"/>
                <a:ea typeface="Times New Roman" panose="02020603050405020304" pitchFamily="18" charset="0"/>
              </a:rPr>
              <a:t>người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mang</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lại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tự</a:t>
            </a:r>
            <a:r>
              <a:rPr lang="en-US" sz="2400" dirty="0">
                <a:solidFill>
                  <a:schemeClr val="bg1">
                    <a:lumMod val="10000"/>
                  </a:schemeClr>
                </a:solidFill>
                <a:latin typeface="Times New Roman" panose="02020603050405020304" pitchFamily="18" charset="0"/>
                <a:ea typeface="Times New Roman" panose="02020603050405020304" pitchFamily="18" charset="0"/>
              </a:rPr>
              <a:t> do, </a:t>
            </a:r>
            <a:r>
              <a:rPr lang="en-US" sz="2400" dirty="0" err="1">
                <a:solidFill>
                  <a:schemeClr val="bg1">
                    <a:lumMod val="10000"/>
                  </a:schemeClr>
                </a:solidFill>
                <a:latin typeface="Times New Roman" panose="02020603050405020304" pitchFamily="18" charset="0"/>
                <a:ea typeface="Times New Roman" panose="02020603050405020304" pitchFamily="18" charset="0"/>
              </a:rPr>
              <a:t>hạnh</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phúc</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cho</a:t>
            </a:r>
            <a:r>
              <a:rPr lang="en-US" sz="2400" dirty="0">
                <a:solidFill>
                  <a:schemeClr val="bg1">
                    <a:lumMod val="10000"/>
                  </a:schemeClr>
                </a:solidFill>
                <a:latin typeface="Times New Roman" panose="02020603050405020304" pitchFamily="18" charset="0"/>
                <a:ea typeface="Times New Roman" panose="02020603050405020304" pitchFamily="18" charset="0"/>
              </a:rPr>
              <a:t> con </a:t>
            </a:r>
            <a:r>
              <a:rPr lang="en-US" sz="2400" dirty="0" err="1">
                <a:solidFill>
                  <a:schemeClr val="bg1">
                    <a:lumMod val="10000"/>
                  </a:schemeClr>
                </a:solidFill>
                <a:latin typeface="Times New Roman" panose="02020603050405020304" pitchFamily="18" charset="0"/>
                <a:ea typeface="Times New Roman" panose="02020603050405020304" pitchFamily="18" charset="0"/>
              </a:rPr>
              <a:t>người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endParaRPr lang="en-US" sz="2400" dirty="0">
              <a:solidFill>
                <a:schemeClr val="bg1">
                  <a:lumMod val="10000"/>
                </a:schemeClr>
              </a:solidFill>
              <a:effectLst/>
              <a:latin typeface="Times New Roman" panose="02020603050405020304" pitchFamily="18" charset="0"/>
              <a:ea typeface="Times New Roman" panose="02020603050405020304" pitchFamily="18" charset="0"/>
            </a:endParaRPr>
          </a:p>
        </p:txBody>
      </p:sp>
      <p:sp>
        <p:nvSpPr>
          <p:cNvPr id="9" name="Rectangle 8"/>
          <p:cNvSpPr/>
          <p:nvPr/>
        </p:nvSpPr>
        <p:spPr>
          <a:xfrm>
            <a:off x="469653" y="3552069"/>
            <a:ext cx="6009655" cy="1200329"/>
          </a:xfrm>
          <a:prstGeom prst="rect">
            <a:avLst/>
          </a:prstGeom>
        </p:spPr>
        <p:txBody>
          <a:bodyPr wrap="square">
            <a:spAutoFit/>
          </a:bodyPr>
          <a:lstStyle/>
          <a:p>
            <a:pPr marL="342900" indent="-342900" algn="just">
              <a:spcBef>
                <a:spcPts val="375"/>
              </a:spcBef>
              <a:spcAft>
                <a:spcPts val="375"/>
              </a:spcAft>
              <a:buFont typeface="Arial" panose="020B0604020202020204" pitchFamily="34" charset="0"/>
              <a:buChar char="•"/>
            </a:pPr>
            <a:r>
              <a:rPr lang="en-US" sz="2400" dirty="0" err="1" smtClean="0">
                <a:solidFill>
                  <a:schemeClr val="bg1">
                    <a:lumMod val="10000"/>
                  </a:schemeClr>
                </a:solidFill>
                <a:latin typeface="Times New Roman" panose="02020603050405020304" pitchFamily="18" charset="0"/>
                <a:ea typeface="Times New Roman" panose="02020603050405020304" pitchFamily="18" charset="0"/>
              </a:rPr>
              <a:t>Giữa</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dirty="0">
                <a:solidFill>
                  <a:schemeClr val="bg1">
                    <a:lumMod val="10000"/>
                  </a:schemeClr>
                </a:solidFill>
                <a:latin typeface="Times New Roman" panose="02020603050405020304" pitchFamily="18" charset="0"/>
                <a:ea typeface="Times New Roman" panose="02020603050405020304" pitchFamily="18" charset="0"/>
              </a:rPr>
              <a:t>con </a:t>
            </a:r>
            <a:r>
              <a:rPr lang="en-US" sz="2400" dirty="0" err="1">
                <a:solidFill>
                  <a:schemeClr val="bg1">
                    <a:lumMod val="10000"/>
                  </a:schemeClr>
                </a:solidFill>
                <a:latin typeface="Times New Roman" panose="02020603050405020304" pitchFamily="18" charset="0"/>
                <a:ea typeface="Times New Roman" panose="02020603050405020304" pitchFamily="18" charset="0"/>
              </a:rPr>
              <a:t>người</a:t>
            </a:r>
            <a:r>
              <a:rPr lang="en-US" sz="2400" dirty="0">
                <a:solidFill>
                  <a:schemeClr val="bg1">
                    <a:lumMod val="10000"/>
                  </a:schemeClr>
                </a:solidFill>
                <a:latin typeface="Times New Roman" panose="02020603050405020304" pitchFamily="18" charset="0"/>
                <a:ea typeface="Times New Roman" panose="02020603050405020304" pitchFamily="18" charset="0"/>
              </a:rPr>
              <a:t> - </a:t>
            </a:r>
            <a:r>
              <a:rPr lang="en-US" sz="2400" dirty="0" err="1">
                <a:solidFill>
                  <a:schemeClr val="bg1">
                    <a:lumMod val="10000"/>
                  </a:schemeClr>
                </a:solidFill>
                <a:latin typeface="Times New Roman" panose="02020603050405020304" pitchFamily="18" charset="0"/>
                <a:ea typeface="Times New Roman" panose="02020603050405020304" pitchFamily="18" charset="0"/>
              </a:rPr>
              <a:t>mục</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tiêu</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và</a:t>
            </a:r>
            <a:r>
              <a:rPr lang="en-US" sz="2400" dirty="0">
                <a:solidFill>
                  <a:schemeClr val="bg1">
                    <a:lumMod val="10000"/>
                  </a:schemeClr>
                </a:solidFill>
                <a:latin typeface="Times New Roman" panose="02020603050405020304" pitchFamily="18" charset="0"/>
                <a:ea typeface="Times New Roman" panose="02020603050405020304" pitchFamily="18" charset="0"/>
              </a:rPr>
              <a:t> con </a:t>
            </a:r>
            <a:r>
              <a:rPr lang="en-US" sz="2400" dirty="0" err="1">
                <a:solidFill>
                  <a:schemeClr val="bg1">
                    <a:lumMod val="10000"/>
                  </a:schemeClr>
                </a:solidFill>
                <a:latin typeface="Times New Roman" panose="02020603050405020304" pitchFamily="18" charset="0"/>
                <a:ea typeface="Times New Roman" panose="02020603050405020304" pitchFamily="18" charset="0"/>
              </a:rPr>
              <a:t>người</a:t>
            </a:r>
            <a:r>
              <a:rPr lang="en-US" sz="2400" dirty="0">
                <a:solidFill>
                  <a:schemeClr val="bg1">
                    <a:lumMod val="10000"/>
                  </a:schemeClr>
                </a:solidFill>
                <a:latin typeface="Times New Roman" panose="02020603050405020304" pitchFamily="18" charset="0"/>
                <a:ea typeface="Times New Roman" panose="02020603050405020304" pitchFamily="18" charset="0"/>
              </a:rPr>
              <a:t> - </a:t>
            </a:r>
            <a:r>
              <a:rPr lang="en-US" sz="2400" dirty="0" err="1">
                <a:solidFill>
                  <a:schemeClr val="bg1">
                    <a:lumMod val="10000"/>
                  </a:schemeClr>
                </a:solidFill>
                <a:latin typeface="Times New Roman" panose="02020603050405020304" pitchFamily="18" charset="0"/>
                <a:ea typeface="Times New Roman" panose="02020603050405020304" pitchFamily="18" charset="0"/>
              </a:rPr>
              <a:t>động</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lực</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có</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mối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quan</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hệ</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biện</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chứng</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với</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err="1">
                <a:solidFill>
                  <a:schemeClr val="bg1">
                    <a:lumMod val="10000"/>
                  </a:schemeClr>
                </a:solidFill>
                <a:latin typeface="Times New Roman" panose="02020603050405020304" pitchFamily="18" charset="0"/>
                <a:ea typeface="Times New Roman" panose="02020603050405020304" pitchFamily="18" charset="0"/>
              </a:rPr>
              <a:t>nhau</a:t>
            </a:r>
            <a:r>
              <a:rPr lang="en-US" sz="2400" dirty="0">
                <a:solidFill>
                  <a:schemeClr val="bg1">
                    <a:lumMod val="10000"/>
                  </a:schemeClr>
                </a:solidFill>
                <a:latin typeface="Times New Roman" panose="02020603050405020304" pitchFamily="18" charset="0"/>
                <a:ea typeface="Times New Roman" panose="02020603050405020304" pitchFamily="18" charset="0"/>
              </a:rPr>
              <a:t>. </a:t>
            </a:r>
            <a:r>
              <a:rPr lang="en-US" sz="2400" dirty="0" smtClean="0">
                <a:solidFill>
                  <a:schemeClr val="bg1">
                    <a:lumMod val="10000"/>
                  </a:schemeClr>
                </a:solidFill>
                <a:latin typeface="Times New Roman" panose="02020603050405020304" pitchFamily="18" charset="0"/>
                <a:ea typeface="Times New Roman" panose="02020603050405020304" pitchFamily="18" charset="0"/>
              </a:rPr>
              <a:t> 	</a:t>
            </a:r>
            <a:endParaRPr lang="en-US" sz="2400" dirty="0">
              <a:solidFill>
                <a:schemeClr val="bg1">
                  <a:lumMod val="10000"/>
                </a:schemeClr>
              </a:solidFill>
              <a:effectLst/>
              <a:latin typeface="Times New Roman" panose="02020603050405020304" pitchFamily="18" charset="0"/>
              <a:ea typeface="Times New Roman" panose="02020603050405020304" pitchFamily="18" charset="0"/>
            </a:endParaRPr>
          </a:p>
        </p:txBody>
      </p:sp>
      <p:sp>
        <p:nvSpPr>
          <p:cNvPr id="10" name="Rectangle 9"/>
          <p:cNvSpPr/>
          <p:nvPr/>
        </p:nvSpPr>
        <p:spPr>
          <a:xfrm>
            <a:off x="275273" y="5030989"/>
            <a:ext cx="6615053" cy="1631216"/>
          </a:xfrm>
          <a:prstGeom prst="rect">
            <a:avLst/>
          </a:prstGeom>
        </p:spPr>
        <p:txBody>
          <a:bodyPr wrap="square">
            <a:spAutoFit/>
          </a:bodyPr>
          <a:lstStyle/>
          <a:p>
            <a:pPr algn="just">
              <a:spcBef>
                <a:spcPts val="375"/>
              </a:spcBef>
              <a:spcAft>
                <a:spcPts val="375"/>
              </a:spcAft>
            </a:pPr>
            <a:r>
              <a:rPr lang="en-US" sz="2400" i="1" dirty="0">
                <a:solidFill>
                  <a:schemeClr val="bg1">
                    <a:lumMod val="10000"/>
                  </a:schemeClr>
                </a:solidFill>
                <a:latin typeface="Times New Roman" panose="02020603050405020304" pitchFamily="18" charset="0"/>
                <a:ea typeface="Times New Roman" panose="02020603050405020304" pitchFamily="18" charset="0"/>
              </a:rPr>
              <a:t>=&gt;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T</a:t>
            </a:r>
            <a:r>
              <a:rPr lang="en-US" sz="2400" i="1" dirty="0" err="1" smtClean="0">
                <a:solidFill>
                  <a:schemeClr val="bg1">
                    <a:lumMod val="10000"/>
                  </a:schemeClr>
                </a:solidFill>
                <a:latin typeface="Times New Roman" panose="02020603050405020304" pitchFamily="18" charset="0"/>
                <a:ea typeface="Times New Roman" panose="02020603050405020304" pitchFamily="18" charset="0"/>
              </a:rPr>
              <a:t>hể</a:t>
            </a:r>
            <a:r>
              <a:rPr lang="en-US" sz="2400" i="1"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hiện</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quan</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điểm</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nhất</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quán</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về</a:t>
            </a:r>
            <a:r>
              <a:rPr lang="en-US" sz="2400" i="1" dirty="0">
                <a:solidFill>
                  <a:schemeClr val="bg1">
                    <a:lumMod val="10000"/>
                  </a:schemeClr>
                </a:solidFill>
                <a:latin typeface="Times New Roman" panose="02020603050405020304" pitchFamily="18" charset="0"/>
                <a:ea typeface="Times New Roman" panose="02020603050405020304" pitchFamily="18" charset="0"/>
              </a:rPr>
              <a:t> con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người</a:t>
            </a:r>
            <a:r>
              <a:rPr lang="en-US" sz="2400" i="1" dirty="0">
                <a:solidFill>
                  <a:schemeClr val="bg1">
                    <a:lumMod val="10000"/>
                  </a:schemeClr>
                </a:solidFill>
                <a:latin typeface="Times New Roman" panose="02020603050405020304" pitchFamily="18" charset="0"/>
                <a:ea typeface="Times New Roman" panose="02020603050405020304" pitchFamily="18" charset="0"/>
              </a:rPr>
              <a:t>: con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người</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là</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mục</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tiêu</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đồng</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smtClean="0">
                <a:solidFill>
                  <a:schemeClr val="bg1">
                    <a:lumMod val="10000"/>
                  </a:schemeClr>
                </a:solidFill>
                <a:latin typeface="Times New Roman" panose="02020603050405020304" pitchFamily="18" charset="0"/>
                <a:ea typeface="Times New Roman" panose="02020603050405020304" pitchFamily="18" charset="0"/>
              </a:rPr>
              <a:t>thời</a:t>
            </a:r>
            <a:r>
              <a:rPr lang="en-US" sz="2400" i="1"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smtClean="0">
                <a:solidFill>
                  <a:schemeClr val="bg1">
                    <a:lumMod val="10000"/>
                  </a:schemeClr>
                </a:solidFill>
                <a:latin typeface="Times New Roman" panose="02020603050405020304" pitchFamily="18" charset="0"/>
                <a:ea typeface="Times New Roman" panose="02020603050405020304" pitchFamily="18" charset="0"/>
              </a:rPr>
              <a:t>vừa</a:t>
            </a:r>
            <a:r>
              <a:rPr lang="en-US" sz="2400" i="1" dirty="0" smtClean="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là</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động</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lực</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của</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sự</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nghiệp</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giải</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phóng</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xã</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hội</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và</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giải</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phóng</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chính</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bản</a:t>
            </a:r>
            <a:r>
              <a:rPr lang="en-US" sz="2400" i="1" dirty="0">
                <a:solidFill>
                  <a:schemeClr val="bg1">
                    <a:lumMod val="10000"/>
                  </a:schemeClr>
                </a:solidFill>
                <a:latin typeface="Times New Roman" panose="02020603050405020304" pitchFamily="18" charset="0"/>
                <a:ea typeface="Times New Roman" panose="02020603050405020304" pitchFamily="18" charset="0"/>
              </a:rPr>
              <a:t>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thân</a:t>
            </a:r>
            <a:r>
              <a:rPr lang="en-US" sz="2400" i="1" dirty="0">
                <a:solidFill>
                  <a:schemeClr val="bg1">
                    <a:lumMod val="10000"/>
                  </a:schemeClr>
                </a:solidFill>
                <a:latin typeface="Times New Roman" panose="02020603050405020304" pitchFamily="18" charset="0"/>
                <a:ea typeface="Times New Roman" panose="02020603050405020304" pitchFamily="18" charset="0"/>
              </a:rPr>
              <a:t> con </a:t>
            </a:r>
            <a:r>
              <a:rPr lang="en-US" sz="2400" i="1" dirty="0" err="1">
                <a:solidFill>
                  <a:schemeClr val="bg1">
                    <a:lumMod val="10000"/>
                  </a:schemeClr>
                </a:solidFill>
                <a:latin typeface="Times New Roman" panose="02020603050405020304" pitchFamily="18" charset="0"/>
                <a:ea typeface="Times New Roman" panose="02020603050405020304" pitchFamily="18" charset="0"/>
              </a:rPr>
              <a:t>người</a:t>
            </a:r>
            <a:r>
              <a:rPr lang="en-US" sz="2400" i="1" dirty="0">
                <a:solidFill>
                  <a:schemeClr val="bg1">
                    <a:lumMod val="10000"/>
                  </a:schemeClr>
                </a:solidFill>
                <a:latin typeface="Times New Roman" panose="02020603050405020304" pitchFamily="18" charset="0"/>
                <a:ea typeface="Times New Roman" panose="02020603050405020304" pitchFamily="18" charset="0"/>
              </a:rPr>
              <a:t>.</a:t>
            </a:r>
            <a:endParaRPr lang="en-US" sz="2400" i="1" dirty="0">
              <a:solidFill>
                <a:schemeClr val="bg1">
                  <a:lumMod val="10000"/>
                </a:schemeClr>
              </a:solidFill>
              <a:effectLst/>
              <a:latin typeface="Times New Roman" panose="02020603050405020304" pitchFamily="18" charset="0"/>
              <a:ea typeface="Times New Roman" panose="02020603050405020304" pitchFamily="18" charset="0"/>
            </a:endParaRPr>
          </a:p>
        </p:txBody>
      </p:sp>
      <p:sp>
        <p:nvSpPr>
          <p:cNvPr id="11" name="5-Point Star 10"/>
          <p:cNvSpPr/>
          <p:nvPr/>
        </p:nvSpPr>
        <p:spPr>
          <a:xfrm rot="20880000">
            <a:off x="-39136" y="-66125"/>
            <a:ext cx="1913508" cy="1054148"/>
          </a:xfrm>
          <a:prstGeom prst="star5">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10000"/>
                </a:schemeClr>
              </a:solidFill>
            </a:endParaRPr>
          </a:p>
        </p:txBody>
      </p:sp>
    </p:spTree>
    <p:extLst>
      <p:ext uri="{BB962C8B-B14F-4D97-AF65-F5344CB8AC3E}">
        <p14:creationId xmlns:p14="http://schemas.microsoft.com/office/powerpoint/2010/main" val="29356574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ircle(in)">
                                      <p:cBhvr>
                                        <p:cTn id="12" dur="20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circle(in)">
                                      <p:cBhvr>
                                        <p:cTn id="17" dur="20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circle(in)">
                                      <p:cBhvr>
                                        <p:cTn id="22" dur="20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1000"/>
                                        <p:tgtEl>
                                          <p:spTgt spid="10">
                                            <p:txEl>
                                              <p:pRg st="0" end="0"/>
                                            </p:txEl>
                                          </p:spTgt>
                                        </p:tgtEl>
                                      </p:cBhvr>
                                    </p:animEffect>
                                    <p:anim calcmode="lin" valueType="num">
                                      <p:cBhvr>
                                        <p:cTn id="2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50" name="Google Shape;650;p3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15</a:t>
            </a:fld>
            <a:endParaRPr/>
          </a:p>
        </p:txBody>
      </p:sp>
      <p:cxnSp>
        <p:nvCxnSpPr>
          <p:cNvPr id="651" name="Google Shape;651;p3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652" name="Google Shape;652;p3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p36"/>
          <p:cNvCxnSpPr/>
          <p:nvPr/>
        </p:nvCxnSpPr>
        <p:spPr>
          <a:xfrm>
            <a:off x="3160913" y="601238"/>
            <a:ext cx="2703000" cy="0"/>
          </a:xfrm>
          <a:prstGeom prst="straightConnector1">
            <a:avLst/>
          </a:prstGeom>
          <a:noFill/>
          <a:ln w="19050" cap="flat" cmpd="sng">
            <a:solidFill>
              <a:schemeClr val="accent3"/>
            </a:solidFill>
            <a:prstDash val="solid"/>
            <a:round/>
            <a:headEnd type="none" w="med" len="med"/>
            <a:tailEnd type="none" w="med" len="med"/>
          </a:ln>
        </p:spPr>
      </p:cxnSp>
      <p:sp>
        <p:nvSpPr>
          <p:cNvPr id="656" name="Google Shape;656;p36"/>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9;p12"/>
          <p:cNvSpPr/>
          <p:nvPr/>
        </p:nvSpPr>
        <p:spPr>
          <a:xfrm>
            <a:off x="3012184" y="219167"/>
            <a:ext cx="8374455" cy="877455"/>
          </a:xfrm>
          <a:prstGeom prst="roundRect">
            <a:avLst>
              <a:gd name="adj" fmla="val 24792"/>
            </a:avLst>
          </a:prstGeom>
          <a:solidFill>
            <a:schemeClr val="accent5">
              <a:lumMod val="50000"/>
            </a:schemeClr>
          </a:solidFill>
          <a:ln>
            <a:solidFill>
              <a:schemeClr val="accent2"/>
            </a:solidFill>
          </a:ln>
          <a:effectLst>
            <a:outerShdw blurRad="1206500" dist="876300" dir="8100000" sx="95000" sy="95000" algn="tr" rotWithShape="0">
              <a:srgbClr val="000000">
                <a:alpha val="9803"/>
              </a:srgbClr>
            </a:outerShdw>
          </a:effectLst>
        </p:spPr>
        <p:txBody>
          <a:bodyPr spcFirstLastPara="1" wrap="square" lIns="91425" tIns="45700" rIns="91425" bIns="45700" anchor="ctr" anchorCtr="0">
            <a:noAutofit/>
          </a:bodyPr>
          <a:lstStyle/>
          <a:p>
            <a:pPr algn="ctr"/>
            <a:r>
              <a:rPr lang="en-US" sz="2800" dirty="0">
                <a:solidFill>
                  <a:schemeClr val="bg1">
                    <a:lumMod val="10000"/>
                  </a:schemeClr>
                </a:solidFill>
                <a:latin typeface="Times New Roman" panose="02020603050405020304" pitchFamily="18" charset="0"/>
                <a:cs typeface="Times New Roman" panose="02020603050405020304" pitchFamily="18" charset="0"/>
              </a:rPr>
              <a:t>2.2) Quan </a:t>
            </a:r>
            <a:r>
              <a:rPr lang="en-US" sz="2800" dirty="0" err="1">
                <a:solidFill>
                  <a:schemeClr val="bg1">
                    <a:lumMod val="10000"/>
                  </a:schemeClr>
                </a:solidFill>
                <a:latin typeface="Times New Roman" panose="02020603050405020304" pitchFamily="18" charset="0"/>
                <a:cs typeface="Times New Roman" panose="02020603050405020304" pitchFamily="18" charset="0"/>
              </a:rPr>
              <a:t>điểm</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của</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Hồ</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Chí</a:t>
            </a:r>
            <a:r>
              <a:rPr lang="en-US" sz="2800" dirty="0">
                <a:solidFill>
                  <a:schemeClr val="bg1">
                    <a:lumMod val="10000"/>
                  </a:schemeClr>
                </a:solidFill>
                <a:latin typeface="Times New Roman" panose="02020603050405020304" pitchFamily="18" charset="0"/>
                <a:cs typeface="Times New Roman" panose="02020603050405020304" pitchFamily="18" charset="0"/>
              </a:rPr>
              <a:t> Minh </a:t>
            </a:r>
            <a:r>
              <a:rPr lang="en-US" sz="2800" dirty="0" err="1">
                <a:solidFill>
                  <a:schemeClr val="bg1">
                    <a:lumMod val="10000"/>
                  </a:schemeClr>
                </a:solidFill>
                <a:latin typeface="Times New Roman" panose="02020603050405020304" pitchFamily="18" charset="0"/>
                <a:cs typeface="Times New Roman" panose="02020603050405020304" pitchFamily="18" charset="0"/>
              </a:rPr>
              <a:t>về</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chiến</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smtClean="0">
                <a:solidFill>
                  <a:schemeClr val="bg1">
                    <a:lumMod val="10000"/>
                  </a:schemeClr>
                </a:solidFill>
                <a:latin typeface="Times New Roman" panose="02020603050405020304" pitchFamily="18" charset="0"/>
                <a:cs typeface="Times New Roman" panose="02020603050405020304" pitchFamily="18" charset="0"/>
              </a:rPr>
              <a:t>lược</a:t>
            </a:r>
            <a:endParaRPr lang="en-US" sz="2800" dirty="0" smtClean="0">
              <a:solidFill>
                <a:schemeClr val="bg1">
                  <a:lumMod val="10000"/>
                </a:schemeClr>
              </a:solidFill>
              <a:latin typeface="Times New Roman" panose="02020603050405020304" pitchFamily="18" charset="0"/>
              <a:cs typeface="Times New Roman" panose="02020603050405020304" pitchFamily="18" charset="0"/>
            </a:endParaRPr>
          </a:p>
          <a:p>
            <a:pPr algn="ctr"/>
            <a:r>
              <a:rPr lang="en-US" sz="28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trồng</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người</a:t>
            </a:r>
            <a:r>
              <a:rPr lang="en-US" sz="2800" dirty="0">
                <a:solidFill>
                  <a:schemeClr val="bg1">
                    <a:lumMod val="10000"/>
                  </a:schemeClr>
                </a:solidFill>
                <a:latin typeface="Times New Roman" panose="02020603050405020304" pitchFamily="18" charset="0"/>
                <a:cs typeface="Times New Roman" panose="02020603050405020304" pitchFamily="18" charset="0"/>
              </a:rPr>
              <a:t> </a:t>
            </a:r>
          </a:p>
        </p:txBody>
      </p:sp>
      <p:sp>
        <p:nvSpPr>
          <p:cNvPr id="21" name="Rectangle 20"/>
          <p:cNvSpPr/>
          <p:nvPr/>
        </p:nvSpPr>
        <p:spPr>
          <a:xfrm>
            <a:off x="1887695" y="1127345"/>
            <a:ext cx="8525164" cy="1015663"/>
          </a:xfrm>
          <a:prstGeom prst="rect">
            <a:avLst/>
          </a:prstGeom>
        </p:spPr>
        <p:txBody>
          <a:bodyPr wrap="square">
            <a:spAutoFit/>
          </a:bodyPr>
          <a:lstStyle/>
          <a:p>
            <a:pPr marL="285750" indent="-285750">
              <a:buFont typeface="Arial" panose="020B0604020202020204" pitchFamily="34" charset="0"/>
              <a:buChar char="•"/>
            </a:pPr>
            <a:r>
              <a:rPr lang="en-US" sz="2000" dirty="0" err="1" smtClean="0">
                <a:solidFill>
                  <a:schemeClr val="bg1">
                    <a:lumMod val="10000"/>
                  </a:schemeClr>
                </a:solidFill>
                <a:latin typeface="Times New Roman" panose="02020603050405020304" pitchFamily="18" charset="0"/>
                <a:cs typeface="Times New Roman" panose="02020603050405020304" pitchFamily="18" charset="0"/>
              </a:rPr>
              <a:t>Bác</a:t>
            </a:r>
            <a:r>
              <a:rPr lang="en-US" sz="2000" dirty="0" smtClean="0">
                <a:solidFill>
                  <a:schemeClr val="bg1">
                    <a:lumMod val="10000"/>
                  </a:schemeClr>
                </a:solidFill>
                <a:latin typeface="Times New Roman" panose="02020603050405020304" pitchFamily="18" charset="0"/>
                <a:cs typeface="Times New Roman" panose="02020603050405020304" pitchFamily="18" charset="0"/>
              </a:rPr>
              <a:t> </a:t>
            </a:r>
            <a:r>
              <a:rPr lang="vi-VN" sz="2000" dirty="0" smtClean="0">
                <a:solidFill>
                  <a:schemeClr val="bg1">
                    <a:lumMod val="10000"/>
                  </a:schemeClr>
                </a:solidFill>
                <a:latin typeface="Times New Roman" panose="02020603050405020304" pitchFamily="18" charset="0"/>
                <a:cs typeface="Times New Roman" panose="02020603050405020304" pitchFamily="18" charset="0"/>
              </a:rPr>
              <a:t>đặc </a:t>
            </a:r>
            <a:r>
              <a:rPr lang="vi-VN" sz="2000" dirty="0">
                <a:solidFill>
                  <a:schemeClr val="bg1">
                    <a:lumMod val="10000"/>
                  </a:schemeClr>
                </a:solidFill>
                <a:latin typeface="Times New Roman" panose="02020603050405020304" pitchFamily="18" charset="0"/>
                <a:cs typeface="Times New Roman" panose="02020603050405020304" pitchFamily="18" charset="0"/>
              </a:rPr>
              <a:t>biệt quan tâm đến sự nghiệp giáo dục, đào tạo, rèn luyện con </a:t>
            </a:r>
            <a:r>
              <a:rPr lang="vi-VN" sz="2000" dirty="0" smtClean="0">
                <a:solidFill>
                  <a:schemeClr val="bg1">
                    <a:lumMod val="10000"/>
                  </a:schemeClr>
                </a:solidFill>
                <a:latin typeface="Times New Roman" panose="02020603050405020304" pitchFamily="18" charset="0"/>
                <a:cs typeface="Times New Roman" panose="02020603050405020304" pitchFamily="18" charset="0"/>
              </a:rPr>
              <a:t>người</a:t>
            </a:r>
            <a:r>
              <a:rPr lang="en-US" sz="20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000" dirty="0" err="1" smtClean="0">
                <a:solidFill>
                  <a:schemeClr val="bg1">
                    <a:lumMod val="10000"/>
                  </a:schemeClr>
                </a:solidFill>
                <a:latin typeface="Times New Roman" panose="02020603050405020304" pitchFamily="18" charset="0"/>
                <a:cs typeface="Times New Roman" panose="02020603050405020304" pitchFamily="18" charset="0"/>
              </a:rPr>
              <a:t>Người</a:t>
            </a:r>
            <a:r>
              <a:rPr lang="en-US" sz="2000" dirty="0" smtClean="0">
                <a:solidFill>
                  <a:schemeClr val="bg1">
                    <a:lumMod val="10000"/>
                  </a:schemeClr>
                </a:solidFill>
                <a:latin typeface="Times New Roman" panose="02020603050405020304" pitchFamily="18" charset="0"/>
                <a:cs typeface="Times New Roman" panose="02020603050405020304" pitchFamily="18" charset="0"/>
              </a:rPr>
              <a:t> </a:t>
            </a:r>
            <a:r>
              <a:rPr lang="vi-VN" sz="2000" dirty="0" smtClean="0">
                <a:solidFill>
                  <a:schemeClr val="bg1">
                    <a:lumMod val="10000"/>
                  </a:schemeClr>
                </a:solidFill>
                <a:latin typeface="Times New Roman" panose="02020603050405020304" pitchFamily="18" charset="0"/>
                <a:cs typeface="Times New Roman" panose="02020603050405020304" pitchFamily="18" charset="0"/>
              </a:rPr>
              <a:t>nhận </a:t>
            </a:r>
            <a:r>
              <a:rPr lang="vi-VN" sz="2000" dirty="0">
                <a:solidFill>
                  <a:schemeClr val="bg1">
                    <a:lumMod val="10000"/>
                  </a:schemeClr>
                </a:solidFill>
                <a:latin typeface="Times New Roman" panose="02020603050405020304" pitchFamily="18" charset="0"/>
                <a:cs typeface="Times New Roman" panose="02020603050405020304" pitchFamily="18" charset="0"/>
              </a:rPr>
              <a:t>thấy cần phải có những con người có tính chất xã hội chủ nghĩa. Cho nên sự nghiệp “trồng người” trở nên quan trọng hơn bao giờ hết</a:t>
            </a:r>
            <a:r>
              <a:rPr lang="vi-VN" sz="2000" dirty="0" smtClean="0">
                <a:solidFill>
                  <a:schemeClr val="bg1">
                    <a:lumMod val="10000"/>
                  </a:schemeClr>
                </a:solidFill>
                <a:latin typeface="Times New Roman" panose="02020603050405020304" pitchFamily="18" charset="0"/>
                <a:cs typeface="Times New Roman" panose="02020603050405020304" pitchFamily="18" charset="0"/>
              </a:rPr>
              <a:t>.</a:t>
            </a:r>
            <a:r>
              <a:rPr lang="en-US" sz="2000" dirty="0" smtClean="0">
                <a:solidFill>
                  <a:schemeClr val="bg1">
                    <a:lumMod val="10000"/>
                  </a:schemeClr>
                </a:solidFill>
                <a:latin typeface="Times New Roman" panose="02020603050405020304" pitchFamily="18" charset="0"/>
                <a:cs typeface="Times New Roman" panose="02020603050405020304" pitchFamily="18" charset="0"/>
              </a:rPr>
              <a:t> 	 </a:t>
            </a:r>
            <a:endParaRPr lang="en-US" sz="20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22" name="Flowchart: Off-page Connector 21"/>
          <p:cNvSpPr/>
          <p:nvPr/>
        </p:nvSpPr>
        <p:spPr>
          <a:xfrm>
            <a:off x="277091" y="1348509"/>
            <a:ext cx="1339273" cy="5357091"/>
          </a:xfrm>
          <a:prstGeom prst="flowChartOffpageConnector">
            <a:avLst/>
          </a:prstGeom>
          <a:solidFill>
            <a:schemeClr val="tx2">
              <a:lumMod val="20000"/>
              <a:lumOff val="80000"/>
            </a:schemeClr>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vi-VN" sz="2400" b="1" dirty="0" smtClean="0">
                <a:solidFill>
                  <a:schemeClr val="bg1">
                    <a:lumMod val="10000"/>
                  </a:schemeClr>
                </a:solidFill>
                <a:latin typeface="Times New Roman" panose="02020603050405020304" pitchFamily="18" charset="0"/>
                <a:cs typeface="Times New Roman" panose="02020603050405020304" pitchFamily="18" charset="0"/>
              </a:rPr>
              <a:t>- </a:t>
            </a:r>
            <a:r>
              <a:rPr lang="vi-VN" sz="2400" dirty="0" smtClean="0">
                <a:solidFill>
                  <a:schemeClr val="bg1">
                    <a:lumMod val="10000"/>
                  </a:schemeClr>
                </a:solidFill>
                <a:latin typeface="Times New Roman" panose="02020603050405020304" pitchFamily="18" charset="0"/>
                <a:cs typeface="Times New Roman" panose="02020603050405020304" pitchFamily="18" charset="0"/>
              </a:rPr>
              <a:t>“</a:t>
            </a:r>
            <a:r>
              <a:rPr lang="vi-VN" sz="2400" dirty="0">
                <a:solidFill>
                  <a:schemeClr val="bg1">
                    <a:lumMod val="10000"/>
                  </a:schemeClr>
                </a:solidFill>
                <a:latin typeface="Times New Roman" panose="02020603050405020304" pitchFamily="18" charset="0"/>
                <a:cs typeface="Times New Roman" panose="02020603050405020304" pitchFamily="18" charset="0"/>
              </a:rPr>
              <a:t>Trồng </a:t>
            </a:r>
            <a:r>
              <a:rPr lang="vi-VN" sz="2400" dirty="0" smtClean="0">
                <a:solidFill>
                  <a:schemeClr val="bg1">
                    <a:lumMod val="10000"/>
                  </a:schemeClr>
                </a:solidFill>
                <a:latin typeface="Times New Roman" panose="02020603050405020304" pitchFamily="18" charset="0"/>
                <a:cs typeface="Times New Roman" panose="02020603050405020304" pitchFamily="18" charset="0"/>
              </a:rPr>
              <a:t>người” là yêu cầu khách</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vi-VN" sz="2400" dirty="0" smtClean="0">
                <a:solidFill>
                  <a:schemeClr val="bg1">
                    <a:lumMod val="10000"/>
                  </a:schemeClr>
                </a:solidFill>
                <a:latin typeface="Times New Roman" panose="02020603050405020304" pitchFamily="18" charset="0"/>
                <a:cs typeface="Times New Roman" panose="02020603050405020304" pitchFamily="18" charset="0"/>
              </a:rPr>
              <a:t>quan,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vi-VN" sz="2400" dirty="0" smtClean="0">
                <a:solidFill>
                  <a:schemeClr val="bg1">
                    <a:lumMod val="10000"/>
                  </a:schemeClr>
                </a:solidFill>
                <a:latin typeface="Times New Roman" panose="02020603050405020304" pitchFamily="18" charset="0"/>
                <a:cs typeface="Times New Roman" panose="02020603050405020304" pitchFamily="18" charset="0"/>
              </a:rPr>
              <a:t>vừa </a:t>
            </a:r>
            <a:r>
              <a:rPr lang="vi-VN" sz="2400" dirty="0">
                <a:solidFill>
                  <a:schemeClr val="bg1">
                    <a:lumMod val="10000"/>
                  </a:schemeClr>
                </a:solidFill>
                <a:latin typeface="Times New Roman" panose="02020603050405020304" pitchFamily="18" charset="0"/>
                <a:cs typeface="Times New Roman" panose="02020603050405020304" pitchFamily="18" charset="0"/>
              </a:rPr>
              <a:t>cấp bách, vừa lâu dài của </a:t>
            </a:r>
            <a:r>
              <a:rPr lang="vi-VN" sz="2400" dirty="0" smtClean="0">
                <a:solidFill>
                  <a:schemeClr val="bg1">
                    <a:lumMod val="10000"/>
                  </a:schemeClr>
                </a:solidFill>
                <a:latin typeface="Times New Roman" panose="02020603050405020304" pitchFamily="18" charset="0"/>
                <a:cs typeface="Times New Roman" panose="02020603050405020304" pitchFamily="18" charset="0"/>
              </a:rPr>
              <a:t>cách</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vi-VN" sz="2400" dirty="0" smtClean="0">
                <a:solidFill>
                  <a:schemeClr val="bg1">
                    <a:lumMod val="10000"/>
                  </a:schemeClr>
                </a:solidFill>
                <a:latin typeface="Times New Roman" panose="02020603050405020304" pitchFamily="18" charset="0"/>
                <a:cs typeface="Times New Roman" panose="02020603050405020304" pitchFamily="18" charset="0"/>
              </a:rPr>
              <a:t>mạng</a:t>
            </a:r>
            <a:r>
              <a:rPr lang="vi-VN" sz="2400" dirty="0">
                <a:solidFill>
                  <a:schemeClr val="bg1">
                    <a:lumMod val="10000"/>
                  </a:schemeClr>
                </a:solidFill>
                <a:latin typeface="Times New Roman" panose="02020603050405020304" pitchFamily="18" charset="0"/>
                <a:cs typeface="Times New Roman" panose="02020603050405020304" pitchFamily="18" charset="0"/>
              </a:rPr>
              <a:t>.</a:t>
            </a:r>
            <a:endParaRPr lang="en-US" sz="2400" dirty="0">
              <a:solidFill>
                <a:schemeClr val="bg1">
                  <a:lumMod val="10000"/>
                </a:schemeClr>
              </a:solidFill>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3"/>
          <a:stretch>
            <a:fillRect/>
          </a:stretch>
        </p:blipFill>
        <p:spPr>
          <a:xfrm>
            <a:off x="2107387" y="2204453"/>
            <a:ext cx="5003197" cy="3016630"/>
          </a:xfrm>
          <a:prstGeom prst="rect">
            <a:avLst/>
          </a:prstGeom>
        </p:spPr>
      </p:pic>
      <p:sp>
        <p:nvSpPr>
          <p:cNvPr id="24" name="Rectangle 23"/>
          <p:cNvSpPr/>
          <p:nvPr/>
        </p:nvSpPr>
        <p:spPr>
          <a:xfrm>
            <a:off x="7347850" y="2533386"/>
            <a:ext cx="3999345" cy="1107996"/>
          </a:xfrm>
          <a:prstGeom prst="rect">
            <a:avLst/>
          </a:prstGeom>
        </p:spPr>
        <p:txBody>
          <a:bodyPr wrap="square">
            <a:spAutoFit/>
          </a:bodyPr>
          <a:lstStyle/>
          <a:p>
            <a:pPr marL="285750" indent="-285750">
              <a:buFont typeface="Arial" panose="020B0604020202020204" pitchFamily="34" charset="0"/>
              <a:buChar char="•"/>
            </a:pPr>
            <a:r>
              <a:rPr lang="vi-VN" sz="2200" dirty="0">
                <a:solidFill>
                  <a:schemeClr val="bg1">
                    <a:lumMod val="10000"/>
                  </a:schemeClr>
                </a:solidFill>
                <a:latin typeface="Times New Roman" panose="02020603050405020304" pitchFamily="18" charset="0"/>
                <a:cs typeface="Times New Roman" panose="02020603050405020304" pitchFamily="18" charset="0"/>
              </a:rPr>
              <a:t> </a:t>
            </a:r>
            <a:r>
              <a:rPr lang="vi-VN" sz="2200" i="1" dirty="0">
                <a:solidFill>
                  <a:schemeClr val="bg1">
                    <a:lumMod val="10000"/>
                  </a:schemeClr>
                </a:solidFill>
                <a:latin typeface="Times New Roman" panose="02020603050405020304" pitchFamily="18" charset="0"/>
                <a:cs typeface="Times New Roman" panose="02020603050405020304" pitchFamily="18" charset="0"/>
              </a:rPr>
              <a:t>“Vì lợi ích mười năm thì phải trồng cây, vì lợi ích trăm năm thì phải trồng người</a:t>
            </a:r>
            <a:r>
              <a:rPr lang="vi-VN" sz="2200" i="1" dirty="0" smtClean="0">
                <a:solidFill>
                  <a:schemeClr val="bg1">
                    <a:lumMod val="10000"/>
                  </a:schemeClr>
                </a:solidFill>
                <a:latin typeface="Times New Roman" panose="02020603050405020304" pitchFamily="18" charset="0"/>
                <a:cs typeface="Times New Roman" panose="02020603050405020304" pitchFamily="18" charset="0"/>
              </a:rPr>
              <a:t>.</a:t>
            </a:r>
            <a:r>
              <a:rPr lang="en-US" sz="2200" i="1" dirty="0" smtClean="0">
                <a:solidFill>
                  <a:schemeClr val="bg1">
                    <a:lumMod val="10000"/>
                  </a:schemeClr>
                </a:solidFill>
                <a:latin typeface="Times New Roman" panose="02020603050405020304" pitchFamily="18" charset="0"/>
                <a:cs typeface="Times New Roman" panose="02020603050405020304" pitchFamily="18" charset="0"/>
              </a:rPr>
              <a:t> </a:t>
            </a:r>
            <a:endParaRPr lang="en-US" sz="2200" dirty="0">
              <a:solidFill>
                <a:schemeClr val="bg1">
                  <a:lumMod val="10000"/>
                </a:schemeClr>
              </a:solidFill>
              <a:latin typeface="Times New Roman" panose="02020603050405020304" pitchFamily="18" charset="0"/>
              <a:cs typeface="Times New Roman" panose="02020603050405020304" pitchFamily="18" charset="0"/>
            </a:endParaRPr>
          </a:p>
        </p:txBody>
      </p:sp>
      <p:pic>
        <p:nvPicPr>
          <p:cNvPr id="25" name="Picture 24"/>
          <p:cNvPicPr>
            <a:picLocks noChangeAspect="1"/>
          </p:cNvPicPr>
          <p:nvPr/>
        </p:nvPicPr>
        <p:blipFill>
          <a:blip r:embed="rId4"/>
          <a:stretch>
            <a:fillRect/>
          </a:stretch>
        </p:blipFill>
        <p:spPr>
          <a:xfrm>
            <a:off x="8285018" y="3662428"/>
            <a:ext cx="3297382" cy="2910480"/>
          </a:xfrm>
          <a:prstGeom prst="rect">
            <a:avLst/>
          </a:prstGeom>
        </p:spPr>
      </p:pic>
      <p:sp>
        <p:nvSpPr>
          <p:cNvPr id="26" name="Rectangle 25"/>
          <p:cNvSpPr/>
          <p:nvPr/>
        </p:nvSpPr>
        <p:spPr>
          <a:xfrm>
            <a:off x="1963050" y="5600797"/>
            <a:ext cx="6096000" cy="1107996"/>
          </a:xfrm>
          <a:prstGeom prst="rect">
            <a:avLst/>
          </a:prstGeom>
        </p:spPr>
        <p:txBody>
          <a:bodyPr>
            <a:spAutoFit/>
          </a:bodyPr>
          <a:lstStyle/>
          <a:p>
            <a:pPr marL="285750" indent="-285750">
              <a:buFont typeface="Arial" panose="020B0604020202020204" pitchFamily="34" charset="0"/>
              <a:buChar char="•"/>
            </a:pPr>
            <a:r>
              <a:rPr lang="vi-VN" sz="2200" i="1" dirty="0">
                <a:solidFill>
                  <a:schemeClr val="bg1">
                    <a:lumMod val="10000"/>
                  </a:schemeClr>
                </a:solidFill>
                <a:latin typeface="Times New Roman" panose="02020603050405020304" pitchFamily="18" charset="0"/>
                <a:cs typeface="Times New Roman" panose="02020603050405020304" pitchFamily="18" charset="0"/>
              </a:rPr>
              <a:t>Có tư tưởng xã hội chủ nghĩa; Có đạo đức và lối sống xã hội chủ nghĩa; Có tác phong xã hội chủ nghĩa; Có năng lực </a:t>
            </a:r>
            <a:r>
              <a:rPr lang="vi-VN" sz="2200" i="1" dirty="0" smtClean="0">
                <a:solidFill>
                  <a:schemeClr val="bg1">
                    <a:lumMod val="10000"/>
                  </a:schemeClr>
                </a:solidFill>
                <a:latin typeface="Times New Roman" panose="02020603050405020304" pitchFamily="18" charset="0"/>
                <a:cs typeface="Times New Roman" panose="02020603050405020304" pitchFamily="18" charset="0"/>
              </a:rPr>
              <a:t>làm </a:t>
            </a:r>
            <a:r>
              <a:rPr lang="vi-VN" sz="2200" i="1" dirty="0">
                <a:solidFill>
                  <a:schemeClr val="bg1">
                    <a:lumMod val="10000"/>
                  </a:schemeClr>
                </a:solidFill>
                <a:latin typeface="Times New Roman" panose="02020603050405020304" pitchFamily="18" charset="0"/>
                <a:cs typeface="Times New Roman" panose="02020603050405020304" pitchFamily="18" charset="0"/>
              </a:rPr>
              <a:t>chủ</a:t>
            </a:r>
            <a:endParaRPr lang="en-US" sz="2200" dirty="0">
              <a:solidFill>
                <a:schemeClr val="bg1">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7731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arn(inVertical)">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barn(inVertical)">
                                      <p:cBhvr>
                                        <p:cTn id="17" dur="500"/>
                                        <p:tgtEl>
                                          <p:spTgt spid="2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barn(inVertical)">
                                      <p:cBhvr>
                                        <p:cTn id="2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50" name="Google Shape;650;p3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16</a:t>
            </a:fld>
            <a:endParaRPr/>
          </a:p>
        </p:txBody>
      </p:sp>
      <p:cxnSp>
        <p:nvCxnSpPr>
          <p:cNvPr id="651" name="Google Shape;651;p3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652" name="Google Shape;652;p3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p36"/>
          <p:cNvCxnSpPr/>
          <p:nvPr/>
        </p:nvCxnSpPr>
        <p:spPr>
          <a:xfrm>
            <a:off x="3160913" y="601238"/>
            <a:ext cx="2703000" cy="0"/>
          </a:xfrm>
          <a:prstGeom prst="straightConnector1">
            <a:avLst/>
          </a:prstGeom>
          <a:noFill/>
          <a:ln w="19050" cap="flat" cmpd="sng">
            <a:solidFill>
              <a:schemeClr val="accent3"/>
            </a:solidFill>
            <a:prstDash val="solid"/>
            <a:round/>
            <a:headEnd type="none" w="med" len="med"/>
            <a:tailEnd type="none" w="med" len="med"/>
          </a:ln>
        </p:spPr>
      </p:cxnSp>
      <p:sp>
        <p:nvSpPr>
          <p:cNvPr id="656" name="Google Shape;656;p36"/>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9;p12"/>
          <p:cNvSpPr/>
          <p:nvPr/>
        </p:nvSpPr>
        <p:spPr>
          <a:xfrm>
            <a:off x="3012184" y="300800"/>
            <a:ext cx="8374455" cy="877455"/>
          </a:xfrm>
          <a:prstGeom prst="roundRect">
            <a:avLst>
              <a:gd name="adj" fmla="val 24792"/>
            </a:avLst>
          </a:prstGeom>
          <a:solidFill>
            <a:schemeClr val="accent2">
              <a:lumMod val="40000"/>
              <a:lumOff val="60000"/>
            </a:schemeClr>
          </a:solidFill>
          <a:ln>
            <a:solidFill>
              <a:schemeClr val="accent2"/>
            </a:solidFill>
          </a:ln>
          <a:effectLst>
            <a:outerShdw blurRad="1206500" dist="876300" dir="8100000" sx="95000" sy="95000" algn="tr" rotWithShape="0">
              <a:srgbClr val="000000">
                <a:alpha val="9803"/>
              </a:srgbClr>
            </a:outerShdw>
          </a:effectLst>
        </p:spPr>
        <p:txBody>
          <a:bodyPr spcFirstLastPara="1" wrap="square" lIns="91425" tIns="45700" rIns="91425" bIns="45700" anchor="ctr" anchorCtr="0">
            <a:noAutofit/>
          </a:bodyPr>
          <a:lstStyle/>
          <a:p>
            <a:pPr algn="ctr"/>
            <a:r>
              <a:rPr lang="en-US" sz="2800" dirty="0">
                <a:solidFill>
                  <a:schemeClr val="bg1">
                    <a:lumMod val="10000"/>
                  </a:schemeClr>
                </a:solidFill>
                <a:latin typeface="Times New Roman" panose="02020603050405020304" pitchFamily="18" charset="0"/>
                <a:cs typeface="Times New Roman" panose="02020603050405020304" pitchFamily="18" charset="0"/>
              </a:rPr>
              <a:t>2.2) Quan </a:t>
            </a:r>
            <a:r>
              <a:rPr lang="en-US" sz="2800" dirty="0" err="1">
                <a:solidFill>
                  <a:schemeClr val="bg1">
                    <a:lumMod val="10000"/>
                  </a:schemeClr>
                </a:solidFill>
                <a:latin typeface="Times New Roman" panose="02020603050405020304" pitchFamily="18" charset="0"/>
                <a:cs typeface="Times New Roman" panose="02020603050405020304" pitchFamily="18" charset="0"/>
              </a:rPr>
              <a:t>điểm</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của</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Hồ</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Chí</a:t>
            </a:r>
            <a:r>
              <a:rPr lang="en-US" sz="2800" dirty="0">
                <a:solidFill>
                  <a:schemeClr val="bg1">
                    <a:lumMod val="10000"/>
                  </a:schemeClr>
                </a:solidFill>
                <a:latin typeface="Times New Roman" panose="02020603050405020304" pitchFamily="18" charset="0"/>
                <a:cs typeface="Times New Roman" panose="02020603050405020304" pitchFamily="18" charset="0"/>
              </a:rPr>
              <a:t> Minh </a:t>
            </a:r>
            <a:r>
              <a:rPr lang="en-US" sz="2800" dirty="0" err="1">
                <a:solidFill>
                  <a:schemeClr val="bg1">
                    <a:lumMod val="10000"/>
                  </a:schemeClr>
                </a:solidFill>
                <a:latin typeface="Times New Roman" panose="02020603050405020304" pitchFamily="18" charset="0"/>
                <a:cs typeface="Times New Roman" panose="02020603050405020304" pitchFamily="18" charset="0"/>
              </a:rPr>
              <a:t>về</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chiến</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smtClean="0">
                <a:solidFill>
                  <a:schemeClr val="bg1">
                    <a:lumMod val="10000"/>
                  </a:schemeClr>
                </a:solidFill>
                <a:latin typeface="Times New Roman" panose="02020603050405020304" pitchFamily="18" charset="0"/>
                <a:cs typeface="Times New Roman" panose="02020603050405020304" pitchFamily="18" charset="0"/>
              </a:rPr>
              <a:t>lược</a:t>
            </a:r>
            <a:endParaRPr lang="en-US" sz="2800" dirty="0" smtClean="0">
              <a:solidFill>
                <a:schemeClr val="bg1">
                  <a:lumMod val="10000"/>
                </a:schemeClr>
              </a:solidFill>
              <a:latin typeface="Times New Roman" panose="02020603050405020304" pitchFamily="18" charset="0"/>
              <a:cs typeface="Times New Roman" panose="02020603050405020304" pitchFamily="18" charset="0"/>
            </a:endParaRPr>
          </a:p>
          <a:p>
            <a:pPr algn="ctr"/>
            <a:r>
              <a:rPr lang="en-US" sz="28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trồng</a:t>
            </a:r>
            <a:r>
              <a:rPr lang="en-US" sz="2800" dirty="0">
                <a:solidFill>
                  <a:schemeClr val="bg1">
                    <a:lumMod val="10000"/>
                  </a:schemeClr>
                </a:solidFill>
                <a:latin typeface="Times New Roman" panose="02020603050405020304" pitchFamily="18" charset="0"/>
                <a:cs typeface="Times New Roman" panose="02020603050405020304" pitchFamily="18" charset="0"/>
              </a:rPr>
              <a:t> </a:t>
            </a:r>
            <a:r>
              <a:rPr lang="en-US" sz="2800" dirty="0" err="1">
                <a:solidFill>
                  <a:schemeClr val="bg1">
                    <a:lumMod val="10000"/>
                  </a:schemeClr>
                </a:solidFill>
                <a:latin typeface="Times New Roman" panose="02020603050405020304" pitchFamily="18" charset="0"/>
                <a:cs typeface="Times New Roman" panose="02020603050405020304" pitchFamily="18" charset="0"/>
              </a:rPr>
              <a:t>người</a:t>
            </a:r>
            <a:r>
              <a:rPr lang="en-US" sz="2800" dirty="0">
                <a:solidFill>
                  <a:schemeClr val="bg1">
                    <a:lumMod val="10000"/>
                  </a:schemeClr>
                </a:solidFill>
                <a:latin typeface="Times New Roman" panose="02020603050405020304" pitchFamily="18" charset="0"/>
                <a:cs typeface="Times New Roman" panose="02020603050405020304" pitchFamily="18" charset="0"/>
              </a:rPr>
              <a:t> </a:t>
            </a:r>
          </a:p>
        </p:txBody>
      </p:sp>
      <p:sp>
        <p:nvSpPr>
          <p:cNvPr id="13" name="Rectangle 12"/>
          <p:cNvSpPr/>
          <p:nvPr/>
        </p:nvSpPr>
        <p:spPr>
          <a:xfrm>
            <a:off x="2059709" y="1306215"/>
            <a:ext cx="6096000" cy="707886"/>
          </a:xfrm>
          <a:prstGeom prst="rect">
            <a:avLst/>
          </a:prstGeom>
        </p:spPr>
        <p:txBody>
          <a:bodyPr>
            <a:spAutoFit/>
          </a:bodyPr>
          <a:lstStyle/>
          <a:p>
            <a:r>
              <a:rPr lang="vi-VN" sz="2000" dirty="0">
                <a:solidFill>
                  <a:schemeClr val="bg1">
                    <a:lumMod val="10000"/>
                  </a:schemeClr>
                </a:solidFill>
                <a:latin typeface="Times New Roman" panose="02020603050405020304" pitchFamily="18" charset="0"/>
                <a:cs typeface="Times New Roman" panose="02020603050405020304" pitchFamily="18" charset="0"/>
              </a:rPr>
              <a:t>+ “Trồng người”, xây dựng con người mới phải được đặt ra trong suốt cuộc đời mỗi người.</a:t>
            </a:r>
            <a:endParaRPr lang="en-US" sz="20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14" name="Flowchart: Off-page Connector 13"/>
          <p:cNvSpPr/>
          <p:nvPr/>
        </p:nvSpPr>
        <p:spPr>
          <a:xfrm>
            <a:off x="277091" y="1348509"/>
            <a:ext cx="1339273" cy="5357091"/>
          </a:xfrm>
          <a:prstGeom prst="flowChartOffpageConnector">
            <a:avLst/>
          </a:prstGeom>
          <a:solidFill>
            <a:schemeClr val="tx2">
              <a:lumMod val="20000"/>
              <a:lumOff val="80000"/>
            </a:schemeClr>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vi-VN" sz="2200" dirty="0">
                <a:solidFill>
                  <a:schemeClr val="bg1">
                    <a:lumMod val="10000"/>
                  </a:schemeClr>
                </a:solidFill>
                <a:latin typeface="Times New Roman" panose="02020603050405020304" pitchFamily="18" charset="0"/>
                <a:cs typeface="Times New Roman" panose="02020603050405020304" pitchFamily="18" charset="0"/>
              </a:rPr>
              <a:t>- Chiến lược “trồng người” là một trọng tâm, một bộ phận hợp thành của chiến lược phát triển kinh tế - xã hội.</a:t>
            </a:r>
            <a:endParaRPr lang="en-US" sz="22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2059709" y="2269977"/>
            <a:ext cx="4304145" cy="1323439"/>
          </a:xfrm>
          <a:prstGeom prst="rect">
            <a:avLst/>
          </a:prstGeom>
        </p:spPr>
        <p:txBody>
          <a:bodyPr wrap="square">
            <a:spAutoFit/>
          </a:bodyPr>
          <a:lstStyle/>
          <a:p>
            <a:r>
              <a:rPr lang="en-US" sz="2000" dirty="0" smtClean="0">
                <a:solidFill>
                  <a:schemeClr val="bg1">
                    <a:lumMod val="10000"/>
                  </a:schemeClr>
                </a:solidFill>
                <a:latin typeface="Times New Roman" panose="02020603050405020304" pitchFamily="18" charset="0"/>
                <a:cs typeface="Times New Roman" panose="02020603050405020304" pitchFamily="18" charset="0"/>
              </a:rPr>
              <a:t>+ </a:t>
            </a:r>
            <a:r>
              <a:rPr lang="vi-VN" sz="2000" dirty="0" smtClean="0">
                <a:solidFill>
                  <a:schemeClr val="bg1">
                    <a:lumMod val="10000"/>
                  </a:schemeClr>
                </a:solidFill>
                <a:latin typeface="Times New Roman" panose="02020603050405020304" pitchFamily="18" charset="0"/>
                <a:cs typeface="Times New Roman" panose="02020603050405020304" pitchFamily="18" charset="0"/>
              </a:rPr>
              <a:t>Những </a:t>
            </a:r>
            <a:r>
              <a:rPr lang="vi-VN" sz="2000" dirty="0">
                <a:solidFill>
                  <a:schemeClr val="bg1">
                    <a:lumMod val="10000"/>
                  </a:schemeClr>
                </a:solidFill>
                <a:latin typeface="Times New Roman" panose="02020603050405020304" pitchFamily="18" charset="0"/>
                <a:cs typeface="Times New Roman" panose="02020603050405020304" pitchFamily="18" charset="0"/>
              </a:rPr>
              <a:t>người có trách nhiệm trồng người cũng phải được vun trồng bởi quần chúng nhân dân, bởi tập thể những người đi trồng và được trồng, </a:t>
            </a:r>
            <a:endParaRPr lang="en-US" sz="20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2059709" y="4027054"/>
            <a:ext cx="6096000" cy="1015663"/>
          </a:xfrm>
          <a:prstGeom prst="rect">
            <a:avLst/>
          </a:prstGeom>
        </p:spPr>
        <p:txBody>
          <a:bodyPr>
            <a:spAutoFit/>
          </a:bodyPr>
          <a:lstStyle/>
          <a:p>
            <a:r>
              <a:rPr lang="en-US" sz="2000" dirty="0" smtClean="0">
                <a:solidFill>
                  <a:schemeClr val="bg1">
                    <a:lumMod val="10000"/>
                  </a:schemeClr>
                </a:solidFill>
                <a:latin typeface="Times New Roman" panose="02020603050405020304" pitchFamily="18" charset="0"/>
                <a:cs typeface="Times New Roman" panose="02020603050405020304" pitchFamily="18" charset="0"/>
              </a:rPr>
              <a:t>+ G</a:t>
            </a:r>
            <a:r>
              <a:rPr lang="vi-VN" sz="2000" dirty="0" smtClean="0">
                <a:solidFill>
                  <a:schemeClr val="bg1">
                    <a:lumMod val="10000"/>
                  </a:schemeClr>
                </a:solidFill>
                <a:latin typeface="Times New Roman" panose="02020603050405020304" pitchFamily="18" charset="0"/>
                <a:cs typeface="Times New Roman" panose="02020603050405020304" pitchFamily="18" charset="0"/>
              </a:rPr>
              <a:t>iải </a:t>
            </a:r>
            <a:r>
              <a:rPr lang="vi-VN" sz="2000" dirty="0">
                <a:solidFill>
                  <a:schemeClr val="bg1">
                    <a:lumMod val="10000"/>
                  </a:schemeClr>
                </a:solidFill>
                <a:latin typeface="Times New Roman" panose="02020603050405020304" pitchFamily="18" charset="0"/>
                <a:cs typeface="Times New Roman" panose="02020603050405020304" pitchFamily="18" charset="0"/>
              </a:rPr>
              <a:t>pháp </a:t>
            </a:r>
            <a:r>
              <a:rPr lang="vi-VN" sz="2000" dirty="0" smtClean="0">
                <a:solidFill>
                  <a:schemeClr val="bg1">
                    <a:lumMod val="10000"/>
                  </a:schemeClr>
                </a:solidFill>
                <a:latin typeface="Times New Roman" panose="02020603050405020304" pitchFamily="18" charset="0"/>
                <a:cs typeface="Times New Roman" panose="02020603050405020304" pitchFamily="18" charset="0"/>
              </a:rPr>
              <a:t>:phải </a:t>
            </a:r>
            <a:r>
              <a:rPr lang="vi-VN" sz="2000" dirty="0">
                <a:solidFill>
                  <a:schemeClr val="bg1">
                    <a:lumMod val="10000"/>
                  </a:schemeClr>
                </a:solidFill>
                <a:latin typeface="Times New Roman" panose="02020603050405020304" pitchFamily="18" charset="0"/>
                <a:cs typeface="Times New Roman" panose="02020603050405020304" pitchFamily="18" charset="0"/>
              </a:rPr>
              <a:t>tự tu dưỡng, rèn luyện; phải dựa vào sức mạnh tổ chức của cả hệ thống chính trị; thông qua các phong trào cách </a:t>
            </a:r>
            <a:r>
              <a:rPr lang="vi-VN" sz="2000" dirty="0" smtClean="0">
                <a:solidFill>
                  <a:schemeClr val="bg1">
                    <a:lumMod val="10000"/>
                  </a:schemeClr>
                </a:solidFill>
                <a:latin typeface="Times New Roman" panose="02020603050405020304" pitchFamily="18" charset="0"/>
                <a:cs typeface="Times New Roman" panose="02020603050405020304" pitchFamily="18" charset="0"/>
              </a:rPr>
              <a:t>mạng</a:t>
            </a:r>
            <a:r>
              <a:rPr lang="en-US" sz="2000" dirty="0" smtClean="0">
                <a:solidFill>
                  <a:schemeClr val="bg1">
                    <a:lumMod val="10000"/>
                  </a:schemeClr>
                </a:solidFill>
                <a:latin typeface="Times New Roman" panose="02020603050405020304" pitchFamily="18" charset="0"/>
                <a:cs typeface="Times New Roman" panose="02020603050405020304" pitchFamily="18" charset="0"/>
              </a:rPr>
              <a:t>. </a:t>
            </a:r>
            <a:endParaRPr lang="en-US" sz="20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17" name="Right Arrow 16"/>
          <p:cNvSpPr/>
          <p:nvPr/>
        </p:nvSpPr>
        <p:spPr>
          <a:xfrm>
            <a:off x="2281382" y="5600026"/>
            <a:ext cx="8848435" cy="1245065"/>
          </a:xfrm>
          <a:prstGeom prst="rightArrow">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Hồ</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Chí</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Minh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cho</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rằng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Việc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học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không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bao</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giờ</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cùng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còn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sống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còn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phải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học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a:t>
            </a:r>
            <a:endParaRPr lang="en-US" sz="2400" dirty="0">
              <a:solidFill>
                <a:schemeClr val="bg1">
                  <a:lumMod val="10000"/>
                </a:schemeClr>
              </a:solidFill>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a:blip r:embed="rId3"/>
          <a:stretch>
            <a:fillRect/>
          </a:stretch>
        </p:blipFill>
        <p:spPr>
          <a:xfrm>
            <a:off x="8141594" y="1279835"/>
            <a:ext cx="3805382" cy="4218610"/>
          </a:xfrm>
          <a:prstGeom prst="rect">
            <a:avLst/>
          </a:prstGeom>
        </p:spPr>
      </p:pic>
    </p:spTree>
    <p:extLst>
      <p:ext uri="{BB962C8B-B14F-4D97-AF65-F5344CB8AC3E}">
        <p14:creationId xmlns:p14="http://schemas.microsoft.com/office/powerpoint/2010/main" val="13776990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in)">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9" name="Google Shape;569;p32"/>
          <p:cNvSpPr txBox="1">
            <a:spLocks noGrp="1"/>
          </p:cNvSpPr>
          <p:nvPr>
            <p:ph type="title"/>
          </p:nvPr>
        </p:nvSpPr>
        <p:spPr>
          <a:xfrm>
            <a:off x="4897138" y="1700638"/>
            <a:ext cx="6323400" cy="2066100"/>
          </a:xfrm>
          <a:prstGeom prst="rect">
            <a:avLst/>
          </a:prstGeom>
        </p:spPr>
        <p:txBody>
          <a:bodyPr spcFirstLastPara="1" wrap="square" lIns="121900" tIns="121900" rIns="121900" bIns="121900" anchor="t" anchorCtr="0">
            <a:noAutofit/>
          </a:bodyPr>
          <a:lstStyle/>
          <a:p>
            <a:r>
              <a:rPr lang="en-US" sz="4000" b="1" dirty="0" err="1">
                <a:solidFill>
                  <a:schemeClr val="bg2">
                    <a:lumMod val="10000"/>
                  </a:schemeClr>
                </a:solidFill>
                <a:latin typeface="Times New Roman" panose="02020603050405020304" pitchFamily="18" charset="0"/>
                <a:cs typeface="Times New Roman" panose="02020603050405020304" pitchFamily="18" charset="0"/>
              </a:rPr>
              <a:t>Giải</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thích</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câu</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nói</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Vì</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lợi</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ích</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mười</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năm</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trồng</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cây</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Vì</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lợi</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ích</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trăm</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năm</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trồng</a:t>
            </a:r>
            <a:r>
              <a:rPr lang="en-US" sz="4000" b="1" dirty="0">
                <a:solidFill>
                  <a:schemeClr val="bg2">
                    <a:lumMod val="10000"/>
                  </a:schemeClr>
                </a:solidFill>
                <a:latin typeface="Times New Roman" panose="02020603050405020304" pitchFamily="18" charset="0"/>
                <a:cs typeface="Times New Roman" panose="02020603050405020304" pitchFamily="18" charset="0"/>
              </a:rPr>
              <a:t> </a:t>
            </a:r>
            <a:r>
              <a:rPr lang="en-US" sz="4000" b="1" dirty="0" err="1">
                <a:solidFill>
                  <a:schemeClr val="bg2">
                    <a:lumMod val="10000"/>
                  </a:schemeClr>
                </a:solidFill>
                <a:latin typeface="Times New Roman" panose="02020603050405020304" pitchFamily="18" charset="0"/>
                <a:cs typeface="Times New Roman" panose="02020603050405020304" pitchFamily="18" charset="0"/>
              </a:rPr>
              <a:t>người</a:t>
            </a:r>
            <a:r>
              <a:rPr lang="en-US" sz="4000" b="1" dirty="0">
                <a:solidFill>
                  <a:schemeClr val="bg2">
                    <a:lumMod val="10000"/>
                  </a:schemeClr>
                </a:solidFill>
                <a:latin typeface="Times New Roman" panose="02020603050405020304" pitchFamily="18" charset="0"/>
                <a:cs typeface="Times New Roman" panose="02020603050405020304" pitchFamily="18" charset="0"/>
              </a:rPr>
              <a:t>”</a:t>
            </a:r>
          </a:p>
        </p:txBody>
      </p:sp>
      <p:sp>
        <p:nvSpPr>
          <p:cNvPr id="570" name="Google Shape;570;p3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571" name="Google Shape;571;p32"/>
          <p:cNvSpPr/>
          <p:nvPr/>
        </p:nvSpPr>
        <p:spPr>
          <a:xfrm>
            <a:off x="1123863" y="19050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246006" y="17639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1634050" y="2559075"/>
            <a:ext cx="2534780" cy="1739849"/>
          </a:xfrm>
          <a:prstGeom prst="rect">
            <a:avLst/>
          </a:prstGeom>
        </p:spPr>
        <p:txBody>
          <a:bodyPr>
            <a:prstTxWarp prst="textPlain">
              <a:avLst/>
            </a:prstTxWarp>
          </a:bodyPr>
          <a:lstStyle/>
          <a:p>
            <a:pPr lvl="0" algn="ctr"/>
            <a:r>
              <a:rPr b="1" i="0" dirty="0" smtClean="0">
                <a:ln>
                  <a:noFill/>
                </a:ln>
                <a:solidFill>
                  <a:schemeClr val="dk1"/>
                </a:solidFill>
                <a:latin typeface="Roboto Mono"/>
              </a:rPr>
              <a:t>0</a:t>
            </a:r>
            <a:r>
              <a:rPr lang="en-US" b="1" i="0" dirty="0" smtClean="0">
                <a:ln>
                  <a:noFill/>
                </a:ln>
                <a:solidFill>
                  <a:schemeClr val="dk1"/>
                </a:solidFill>
                <a:latin typeface="Roboto Mono"/>
              </a:rPr>
              <a:t>3</a:t>
            </a:r>
            <a:endParaRPr b="1" i="0" dirty="0">
              <a:ln>
                <a:noFill/>
              </a:ln>
              <a:solidFill>
                <a:schemeClr val="dk1"/>
              </a:solidFill>
              <a:latin typeface="Roboto Mono"/>
            </a:endParaRPr>
          </a:p>
        </p:txBody>
      </p:sp>
      <p:sp>
        <p:nvSpPr>
          <p:cNvPr id="9" name="Rounded Rectangle 8"/>
          <p:cNvSpPr/>
          <p:nvPr/>
        </p:nvSpPr>
        <p:spPr>
          <a:xfrm>
            <a:off x="4517249" y="3947681"/>
            <a:ext cx="5427767" cy="2010584"/>
          </a:xfrm>
          <a:prstGeom prst="roundRect">
            <a:avLst/>
          </a:prstGeom>
          <a:solidFill>
            <a:schemeClr val="accent5">
              <a:lumMod val="50000"/>
            </a:schemeClr>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Mười</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năm</a:t>
            </a:r>
            <a:r>
              <a:rPr lang="en-US" sz="2500" dirty="0">
                <a:solidFill>
                  <a:schemeClr val="bg1">
                    <a:lumMod val="10000"/>
                  </a:schemeClr>
                </a:solidFill>
                <a:latin typeface="Times New Roman" panose="02020603050405020304" pitchFamily="18" charset="0"/>
                <a:cs typeface="Times New Roman" panose="02020603050405020304" pitchFamily="18" charset="0"/>
              </a:rPr>
              <a:t> </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 &gt;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thời</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gian</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ngắn</a:t>
            </a:r>
            <a:endParaRPr lang="en-US" sz="2500" dirty="0" smtClean="0">
              <a:solidFill>
                <a:schemeClr val="bg1">
                  <a:lumMod val="10000"/>
                </a:schemeClr>
              </a:solidFill>
              <a:latin typeface="Times New Roman" panose="02020603050405020304" pitchFamily="18" charset="0"/>
              <a:cs typeface="Times New Roman" panose="02020603050405020304" pitchFamily="18" charset="0"/>
            </a:endParaRPr>
          </a:p>
          <a:p>
            <a:pPr algn="just"/>
            <a:r>
              <a:rPr lang="en-US" sz="2500" dirty="0" smtClean="0">
                <a:solidFill>
                  <a:schemeClr val="bg1">
                    <a:lumMod val="10000"/>
                  </a:schemeClr>
                </a:solidFill>
                <a:latin typeface="Times New Roman" panose="02020603050405020304" pitchFamily="18" charset="0"/>
                <a:cs typeface="Times New Roman" panose="02020603050405020304" pitchFamily="18" charset="0"/>
              </a:rPr>
              <a:t>+</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Trăm</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năm</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=&gt;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thời</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gian</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dài</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p>
          <a:p>
            <a:pPr algn="just"/>
            <a:r>
              <a:rPr lang="en-US" sz="2500" dirty="0" smtClean="0">
                <a:solidFill>
                  <a:schemeClr val="bg1">
                    <a:lumMod val="10000"/>
                  </a:schemeClr>
                </a:solidFill>
                <a:latin typeface="Times New Roman" panose="02020603050405020304" pitchFamily="18" charset="0"/>
                <a:cs typeface="Times New Roman" panose="02020603050405020304" pitchFamily="18" charset="0"/>
              </a:rPr>
              <a:t>+</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Trồng</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cây</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=&gt;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kinh</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tế</a:t>
            </a:r>
            <a:endParaRPr lang="en-US" sz="2500" dirty="0" smtClean="0">
              <a:solidFill>
                <a:schemeClr val="bg1">
                  <a:lumMod val="10000"/>
                </a:schemeClr>
              </a:solidFill>
              <a:latin typeface="Times New Roman" panose="02020603050405020304" pitchFamily="18" charset="0"/>
              <a:cs typeface="Times New Roman" panose="02020603050405020304" pitchFamily="18" charset="0"/>
            </a:endParaRPr>
          </a:p>
          <a:p>
            <a:pPr algn="just"/>
            <a:r>
              <a:rPr lang="en-US" sz="2500" dirty="0" smtClean="0">
                <a:solidFill>
                  <a:schemeClr val="bg1">
                    <a:lumMod val="10000"/>
                  </a:schemeClr>
                </a:solidFill>
                <a:latin typeface="Times New Roman" panose="02020603050405020304" pitchFamily="18" charset="0"/>
                <a:cs typeface="Times New Roman" panose="02020603050405020304" pitchFamily="18" charset="0"/>
              </a:rPr>
              <a:t>+</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Trồng</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người</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=&gt;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sự</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nghiệp</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giáo</a:t>
            </a:r>
            <a:r>
              <a:rPr lang="en-US" sz="25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500" dirty="0" err="1" smtClean="0">
                <a:solidFill>
                  <a:schemeClr val="bg1">
                    <a:lumMod val="10000"/>
                  </a:schemeClr>
                </a:solidFill>
                <a:latin typeface="Times New Roman" panose="02020603050405020304" pitchFamily="18" charset="0"/>
                <a:cs typeface="Times New Roman" panose="02020603050405020304" pitchFamily="18" charset="0"/>
              </a:rPr>
              <a:t>dục</a:t>
            </a:r>
            <a:endParaRPr lang="en-US" sz="2500" dirty="0">
              <a:solidFill>
                <a:schemeClr val="bg1">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8238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arn(inVertic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arn(inVertical)">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barn(inVertical)">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barn(inVertical)">
                                      <p:cBhvr>
                                        <p:cTn id="2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50" name="Google Shape;650;p3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18</a:t>
            </a:fld>
            <a:endParaRPr/>
          </a:p>
        </p:txBody>
      </p:sp>
      <p:cxnSp>
        <p:nvCxnSpPr>
          <p:cNvPr id="651" name="Google Shape;651;p3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652" name="Google Shape;652;p3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p36"/>
          <p:cNvCxnSpPr/>
          <p:nvPr/>
        </p:nvCxnSpPr>
        <p:spPr>
          <a:xfrm>
            <a:off x="3160913" y="601238"/>
            <a:ext cx="2703000" cy="0"/>
          </a:xfrm>
          <a:prstGeom prst="straightConnector1">
            <a:avLst/>
          </a:prstGeom>
          <a:noFill/>
          <a:ln w="19050" cap="flat" cmpd="sng">
            <a:solidFill>
              <a:schemeClr val="accent3"/>
            </a:solidFill>
            <a:prstDash val="solid"/>
            <a:round/>
            <a:headEnd type="none" w="med" len="med"/>
            <a:tailEnd type="none" w="med" len="med"/>
          </a:ln>
        </p:spPr>
      </p:cxnSp>
      <p:sp>
        <p:nvSpPr>
          <p:cNvPr id="656" name="Google Shape;656;p36"/>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1077127" y="332030"/>
            <a:ext cx="1239600" cy="515400"/>
          </a:xfrm>
          <a:prstGeom prst="roundRect">
            <a:avLst>
              <a:gd name="adj" fmla="val 50000"/>
            </a:avLst>
          </a:prstGeom>
          <a:solidFill>
            <a:schemeClr val="accent5">
              <a:lumMod val="50000"/>
            </a:schemeClr>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514785" y="343027"/>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Oval 11"/>
          <p:cNvSpPr/>
          <p:nvPr/>
        </p:nvSpPr>
        <p:spPr>
          <a:xfrm>
            <a:off x="592912" y="256016"/>
            <a:ext cx="2072546" cy="635268"/>
          </a:xfrm>
          <a:prstGeom prst="ellipse">
            <a:avLst/>
          </a:prstGeom>
          <a:no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200" dirty="0" err="1" smtClean="0">
                <a:latin typeface="Times New Roman" panose="02020603050405020304" pitchFamily="18" charset="0"/>
                <a:cs typeface="Times New Roman" panose="02020603050405020304" pitchFamily="18" charset="0"/>
              </a:rPr>
              <a:t>Vế</a:t>
            </a:r>
            <a:r>
              <a:rPr lang="en-US" sz="3200" dirty="0" smtClean="0">
                <a:latin typeface="Times New Roman" panose="02020603050405020304" pitchFamily="18" charset="0"/>
                <a:cs typeface="Times New Roman" panose="02020603050405020304" pitchFamily="18" charset="0"/>
              </a:rPr>
              <a:t> 1</a:t>
            </a:r>
            <a:endParaRPr lang="en-US" sz="32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656913" y="1096460"/>
            <a:ext cx="2345168" cy="830997"/>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Giảm</a:t>
            </a:r>
            <a:r>
              <a:rPr lang="en-US" sz="2400" dirty="0" smtClean="0">
                <a:latin typeface="Times New Roman" panose="02020603050405020304" pitchFamily="18" charset="0"/>
                <a:cs typeface="Times New Roman" panose="02020603050405020304" pitchFamily="18" charset="0"/>
              </a:rPr>
              <a:t> ô </a:t>
            </a:r>
            <a:r>
              <a:rPr lang="en-US" sz="2400" dirty="0" err="1" smtClean="0">
                <a:latin typeface="Times New Roman" panose="02020603050405020304" pitchFamily="18" charset="0"/>
                <a:cs typeface="Times New Roman" panose="02020603050405020304" pitchFamily="18" charset="0"/>
              </a:rPr>
              <a:t>nghiễm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môi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trường</a:t>
            </a: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714490" y="2982883"/>
            <a:ext cx="2072546" cy="830997"/>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Ngăn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chặn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xói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mòn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rừng</a:t>
            </a: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3"/>
          <a:stretch>
            <a:fillRect/>
          </a:stretch>
        </p:blipFill>
        <p:spPr>
          <a:xfrm>
            <a:off x="2780733" y="928817"/>
            <a:ext cx="1771790" cy="134386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a:stretch>
            <a:fillRect/>
          </a:stretch>
        </p:blipFill>
        <p:spPr>
          <a:xfrm>
            <a:off x="4769050" y="1200727"/>
            <a:ext cx="1273743" cy="174281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7" name="Picture 16"/>
          <p:cNvPicPr>
            <a:picLocks noChangeAspect="1"/>
          </p:cNvPicPr>
          <p:nvPr/>
        </p:nvPicPr>
        <p:blipFill>
          <a:blip r:embed="rId5"/>
          <a:stretch>
            <a:fillRect/>
          </a:stretch>
        </p:blipFill>
        <p:spPr>
          <a:xfrm>
            <a:off x="6259320" y="873653"/>
            <a:ext cx="2341877" cy="153870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8" name="TextBox 17"/>
          <p:cNvSpPr txBox="1"/>
          <p:nvPr/>
        </p:nvSpPr>
        <p:spPr>
          <a:xfrm flipH="1">
            <a:off x="9143999" y="1200727"/>
            <a:ext cx="2127184" cy="830997"/>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Cân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bằng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hệ</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sinh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thái</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6"/>
          <a:stretch>
            <a:fillRect/>
          </a:stretch>
        </p:blipFill>
        <p:spPr>
          <a:xfrm>
            <a:off x="6994029" y="2619875"/>
            <a:ext cx="2790825" cy="169557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21" name="Picture 20"/>
          <p:cNvPicPr>
            <a:picLocks noChangeAspect="1"/>
          </p:cNvPicPr>
          <p:nvPr/>
        </p:nvPicPr>
        <p:blipFill>
          <a:blip r:embed="rId7"/>
          <a:stretch>
            <a:fillRect/>
          </a:stretch>
        </p:blipFill>
        <p:spPr>
          <a:xfrm>
            <a:off x="4241780" y="3294360"/>
            <a:ext cx="2579569" cy="144127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22" name="Picture 21"/>
          <p:cNvPicPr>
            <a:picLocks noChangeAspect="1"/>
          </p:cNvPicPr>
          <p:nvPr/>
        </p:nvPicPr>
        <p:blipFill>
          <a:blip r:embed="rId8"/>
          <a:stretch>
            <a:fillRect/>
          </a:stretch>
        </p:blipFill>
        <p:spPr>
          <a:xfrm>
            <a:off x="2780733" y="2739611"/>
            <a:ext cx="1288368" cy="221739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23" name="TextBox 22"/>
          <p:cNvSpPr txBox="1"/>
          <p:nvPr/>
        </p:nvSpPr>
        <p:spPr>
          <a:xfrm>
            <a:off x="9957534" y="2943545"/>
            <a:ext cx="2089654" cy="163121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=&gt; </a:t>
            </a:r>
            <a:r>
              <a:rPr lang="en-US" sz="2000" dirty="0" err="1" smtClean="0">
                <a:latin typeface="Times New Roman" panose="02020603050405020304" pitchFamily="18" charset="0"/>
                <a:cs typeface="Times New Roman" panose="02020603050405020304" pitchFamily="18" charset="0"/>
              </a:rPr>
              <a:t>Cải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môi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sống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giúp</a:t>
            </a:r>
            <a:r>
              <a:rPr lang="en-US" sz="2000" dirty="0" smtClean="0">
                <a:latin typeface="Times New Roman" panose="02020603050405020304" pitchFamily="18" charset="0"/>
                <a:cs typeface="Times New Roman" panose="02020603050405020304" pitchFamily="18" charset="0"/>
              </a:rPr>
              <a:t> con </a:t>
            </a:r>
            <a:r>
              <a:rPr lang="en-US" sz="2000" dirty="0" err="1" smtClean="0">
                <a:latin typeface="Times New Roman" panose="02020603050405020304" pitchFamily="18" charset="0"/>
                <a:cs typeface="Times New Roman" panose="02020603050405020304" pitchFamily="18" charset="0"/>
              </a:rPr>
              <a:t>người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thể</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sống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phát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triển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toàn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diện</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24" name="Rounded Rectangle 23"/>
          <p:cNvSpPr/>
          <p:nvPr/>
        </p:nvSpPr>
        <p:spPr>
          <a:xfrm>
            <a:off x="1029904" y="5302874"/>
            <a:ext cx="10747777" cy="1484870"/>
          </a:xfrm>
          <a:prstGeom prst="round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400" dirty="0" smtClean="0">
                <a:solidFill>
                  <a:schemeClr val="bg1">
                    <a:lumMod val="10000"/>
                  </a:schemeClr>
                </a:solidFill>
                <a:latin typeface="Times New Roman" panose="02020603050405020304" pitchFamily="18" charset="0"/>
                <a:cs typeface="Times New Roman" panose="02020603050405020304" pitchFamily="18" charset="0"/>
              </a:rPr>
              <a:t>Như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Bác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nói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Trồng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cây</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là</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việc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tốn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kém</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ít</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mà</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lợi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ích</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rất</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nhiều</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mỗi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Tết</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trồng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độ</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15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triệu</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cây</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trồng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mười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năm</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phong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cảnh</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nước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ta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càng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càng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tươi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đẹp</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khí</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hậu</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điều</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hoà</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hơn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cây</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gỗ</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đủ</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đầy</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hơn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Muốn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vậy</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cần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phải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có</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kế</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hoạch</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trồng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và</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chăm</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sóc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cây</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hợp</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lí</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Nó</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mang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tính</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lâu</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dài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và</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liên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tục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a:t>
            </a:r>
            <a:endParaRPr lang="en-US" sz="2400" dirty="0">
              <a:solidFill>
                <a:schemeClr val="bg1">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69849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circle(in)">
                                      <p:cBhvr>
                                        <p:cTn id="59" dur="20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8" grpId="0"/>
      <p:bldP spid="23" grpId="0"/>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8" name="Oval 17"/>
          <p:cNvSpPr/>
          <p:nvPr/>
        </p:nvSpPr>
        <p:spPr>
          <a:xfrm>
            <a:off x="667743" y="243242"/>
            <a:ext cx="2072546" cy="635268"/>
          </a:xfrm>
          <a:prstGeom prst="ellipse">
            <a:avLst/>
          </a:prstGeom>
          <a:no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200" dirty="0" err="1" smtClean="0">
                <a:solidFill>
                  <a:schemeClr val="tx2"/>
                </a:solidFill>
                <a:latin typeface="Times New Roman" panose="02020603050405020304" pitchFamily="18" charset="0"/>
                <a:cs typeface="Times New Roman" panose="02020603050405020304" pitchFamily="18" charset="0"/>
              </a:rPr>
              <a:t>Vế</a:t>
            </a:r>
            <a:r>
              <a:rPr lang="en-US" sz="3200" dirty="0" smtClean="0">
                <a:solidFill>
                  <a:schemeClr val="tx2"/>
                </a:solidFill>
                <a:latin typeface="Times New Roman" panose="02020603050405020304" pitchFamily="18" charset="0"/>
                <a:cs typeface="Times New Roman" panose="02020603050405020304" pitchFamily="18" charset="0"/>
              </a:rPr>
              <a:t> 2</a:t>
            </a:r>
            <a:endParaRPr lang="en-US" sz="3200" dirty="0">
              <a:solidFill>
                <a:schemeClr val="tx2"/>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3007000" y="395643"/>
            <a:ext cx="8525164" cy="1413163"/>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Arial" panose="020B0604020202020204" pitchFamily="34" charset="0"/>
              <a:buChar char="•"/>
            </a:pPr>
            <a:r>
              <a:rPr lang="en-US" sz="2400" dirty="0" smtClean="0">
                <a:solidFill>
                  <a:schemeClr val="bg1">
                    <a:lumMod val="10000"/>
                  </a:schemeClr>
                </a:solidFill>
                <a:latin typeface="Times New Roman" panose="02020603050405020304" pitchFamily="18" charset="0"/>
                <a:cs typeface="Times New Roman" panose="02020603050405020304" pitchFamily="18" charset="0"/>
              </a:rPr>
              <a:t>Con </a:t>
            </a:r>
            <a:r>
              <a:rPr lang="en-US" sz="2400" dirty="0" err="1">
                <a:solidFill>
                  <a:schemeClr val="bg1">
                    <a:lumMod val="10000"/>
                  </a:schemeClr>
                </a:solidFill>
                <a:latin typeface="Times New Roman" panose="02020603050405020304" pitchFamily="18" charset="0"/>
                <a:cs typeface="Times New Roman" panose="02020603050405020304" pitchFamily="18" charset="0"/>
              </a:rPr>
              <a:t>người</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là</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vốn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quý</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nhất</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của</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xã</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hội</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làm</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nên</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lịch</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sử</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quyết</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định</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vận</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mệnh</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của</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cả</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dân</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tộc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a:t>
            </a:r>
            <a:endParaRPr lang="en-US" sz="2400" dirty="0">
              <a:solidFill>
                <a:schemeClr val="bg1">
                  <a:lumMod val="10000"/>
                </a:schemeClr>
              </a:solidFill>
              <a:latin typeface="Times New Roman" panose="02020603050405020304" pitchFamily="18" charset="0"/>
              <a:cs typeface="Times New Roman" panose="02020603050405020304" pitchFamily="18" charset="0"/>
            </a:endParaRPr>
          </a:p>
          <a:p>
            <a:pPr algn="just"/>
            <a:r>
              <a:rPr lang="en-US" sz="2400" dirty="0">
                <a:solidFill>
                  <a:schemeClr val="bg1">
                    <a:lumMod val="10000"/>
                  </a:schemeClr>
                </a:solidFill>
                <a:latin typeface="Times New Roman" panose="02020603050405020304" pitchFamily="18" charset="0"/>
                <a:cs typeface="Times New Roman" panose="02020603050405020304" pitchFamily="18" charset="0"/>
              </a:rPr>
              <a:t>=&gt; </a:t>
            </a:r>
            <a:r>
              <a:rPr lang="en-US" sz="2400" dirty="0" err="1">
                <a:solidFill>
                  <a:schemeClr val="bg1">
                    <a:lumMod val="10000"/>
                  </a:schemeClr>
                </a:solidFill>
                <a:latin typeface="Times New Roman" panose="02020603050405020304" pitchFamily="18" charset="0"/>
                <a:cs typeface="Times New Roman" panose="02020603050405020304" pitchFamily="18" charset="0"/>
              </a:rPr>
              <a:t>Muốn</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đất</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nước</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phát</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triển</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cần</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chăm</a:t>
            </a:r>
            <a:r>
              <a:rPr lang="en-US" sz="2400" dirty="0">
                <a:solidFill>
                  <a:schemeClr val="bg1">
                    <a:lumMod val="10000"/>
                  </a:schemeClr>
                </a:solidFill>
                <a:latin typeface="Times New Roman" panose="02020603050405020304" pitchFamily="18" charset="0"/>
                <a:cs typeface="Times New Roman" panose="02020603050405020304" pitchFamily="18" charset="0"/>
              </a:rPr>
              <a:t> lo </a:t>
            </a:r>
            <a:r>
              <a:rPr lang="en-US" sz="2400" dirty="0" err="1">
                <a:solidFill>
                  <a:schemeClr val="bg1">
                    <a:lumMod val="10000"/>
                  </a:schemeClr>
                </a:solidFill>
                <a:latin typeface="Times New Roman" panose="02020603050405020304" pitchFamily="18" charset="0"/>
                <a:cs typeface="Times New Roman" panose="02020603050405020304" pitchFamily="18" charset="0"/>
              </a:rPr>
              <a:t>đến</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giáo</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dục</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đào</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tạo</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thế</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hệ</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trẻ</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a:t>
            </a:r>
            <a:endParaRPr lang="en-US" sz="2400" dirty="0">
              <a:solidFill>
                <a:schemeClr val="bg1">
                  <a:lumMod val="10000"/>
                </a:schemeClr>
              </a:solidFill>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a:blip r:embed="rId3"/>
          <a:stretch>
            <a:fillRect/>
          </a:stretch>
        </p:blipFill>
        <p:spPr>
          <a:xfrm>
            <a:off x="794458" y="2000970"/>
            <a:ext cx="2409825" cy="1895475"/>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21" name="Picture 20"/>
          <p:cNvPicPr>
            <a:picLocks noChangeAspect="1"/>
          </p:cNvPicPr>
          <p:nvPr/>
        </p:nvPicPr>
        <p:blipFill>
          <a:blip r:embed="rId4"/>
          <a:stretch>
            <a:fillRect/>
          </a:stretch>
        </p:blipFill>
        <p:spPr>
          <a:xfrm>
            <a:off x="3592426" y="2511133"/>
            <a:ext cx="3353102" cy="3906982"/>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22" name="Picture 21"/>
          <p:cNvPicPr>
            <a:picLocks noChangeAspect="1"/>
          </p:cNvPicPr>
          <p:nvPr/>
        </p:nvPicPr>
        <p:blipFill>
          <a:blip r:embed="rId5"/>
          <a:stretch>
            <a:fillRect/>
          </a:stretch>
        </p:blipFill>
        <p:spPr>
          <a:xfrm>
            <a:off x="794458" y="4244107"/>
            <a:ext cx="2212542" cy="2301443"/>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23" name="Rectangle 22"/>
          <p:cNvSpPr/>
          <p:nvPr/>
        </p:nvSpPr>
        <p:spPr>
          <a:xfrm>
            <a:off x="7065817" y="2948707"/>
            <a:ext cx="4775200" cy="3031834"/>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285750" indent="-285750" algn="just">
              <a:buFont typeface="Arial" panose="020B0604020202020204" pitchFamily="34" charset="0"/>
              <a:buChar char="•"/>
            </a:pP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Bác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luôn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quan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tâm</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đến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giáo</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dục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và</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trồng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người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Người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luôn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chăm</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lo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đến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việc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nâng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cao</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dân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trí</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chống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giặc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dốt</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xoá</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nạn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mù</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chữ</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phát</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triển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giáo</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dục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Người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từng</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nói</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Một</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dân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tộc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dốt</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là</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một</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dân</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tộc</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10000"/>
                  </a:schemeClr>
                </a:solidFill>
                <a:latin typeface="Times New Roman" panose="02020603050405020304" pitchFamily="18" charset="0"/>
                <a:cs typeface="Times New Roman" panose="02020603050405020304" pitchFamily="18" charset="0"/>
              </a:rPr>
              <a:t>yếu</a:t>
            </a:r>
            <a:r>
              <a:rPr lang="en-US" sz="2400" dirty="0" smtClean="0">
                <a:solidFill>
                  <a:schemeClr val="bg1">
                    <a:lumMod val="10000"/>
                  </a:schemeClr>
                </a:solidFill>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arn(inVertical)">
                                      <p:cBhvr>
                                        <p:cTn id="7" dur="500"/>
                                        <p:tgtEl>
                                          <p:spTgt spid="19">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barn(inVertical)">
                                      <p:cBhvr>
                                        <p:cTn id="10" dur="500"/>
                                        <p:tgtEl>
                                          <p:spTgt spid="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barn(inVertical)">
                                      <p:cBhvr>
                                        <p:cTn id="26" dur="500"/>
                                        <p:tgtEl>
                                          <p:spTgt spid="2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3">
                                            <p:txEl>
                                              <p:pRg st="1" end="1"/>
                                            </p:txEl>
                                          </p:spTgt>
                                        </p:tgtEl>
                                        <p:attrNameLst>
                                          <p:attrName>style.visibility</p:attrName>
                                        </p:attrNameLst>
                                      </p:cBhvr>
                                      <p:to>
                                        <p:strVal val="visible"/>
                                      </p:to>
                                    </p:set>
                                    <p:animEffect transition="in" filter="barn(inVertical)">
                                      <p:cBhvr>
                                        <p:cTn id="31"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5"/>
          <p:cNvSpPr txBox="1">
            <a:spLocks noGrp="1"/>
          </p:cNvSpPr>
          <p:nvPr>
            <p:ph type="title"/>
          </p:nvPr>
        </p:nvSpPr>
        <p:spPr>
          <a:xfrm>
            <a:off x="932338" y="383401"/>
            <a:ext cx="10639500" cy="731400"/>
          </a:xfrm>
          <a:prstGeom prst="rect">
            <a:avLst/>
          </a:prstGeom>
        </p:spPr>
        <p:txBody>
          <a:bodyPr spcFirstLastPara="1" wrap="square" lIns="121900" tIns="121900" rIns="121900" bIns="121900" anchor="ctr" anchorCtr="0">
            <a:noAutofit/>
          </a:bodyPr>
          <a:lstStyle/>
          <a:p>
            <a:pPr lvl="0"/>
            <a:r>
              <a:rPr lang="vi-VN" sz="2800" b="1" dirty="0" smtClean="0"/>
              <a:t>Chào mừng cô và các bạn đã đến với bài thuyết trình của nhóm </a:t>
            </a:r>
            <a:r>
              <a:rPr lang="en-US" sz="2800" b="1" dirty="0" smtClean="0"/>
              <a:t>8</a:t>
            </a:r>
            <a:endParaRPr lang="vi-VN" sz="2800" b="1" dirty="0"/>
          </a:p>
        </p:txBody>
      </p:sp>
      <p:sp>
        <p:nvSpPr>
          <p:cNvPr id="486" name="Google Shape;486;p25"/>
          <p:cNvSpPr txBox="1">
            <a:spLocks noGrp="1"/>
          </p:cNvSpPr>
          <p:nvPr>
            <p:ph type="title" idx="5"/>
          </p:nvPr>
        </p:nvSpPr>
        <p:spPr>
          <a:xfrm>
            <a:off x="710250" y="1513200"/>
            <a:ext cx="3165600" cy="662100"/>
          </a:xfrm>
          <a:prstGeom prst="rect">
            <a:avLst/>
          </a:prstGeom>
        </p:spPr>
        <p:txBody>
          <a:bodyPr spcFirstLastPara="1" wrap="square" lIns="121900" tIns="121900" rIns="121900" bIns="121900" anchor="t" anchorCtr="0">
            <a:noAutofit/>
          </a:bodyPr>
          <a:lstStyle/>
          <a:p>
            <a:pPr lvl="0"/>
            <a:r>
              <a:rPr lang="en-US" dirty="0" smtClean="0"/>
              <a:t>01.Đỗ Minh </a:t>
            </a:r>
            <a:r>
              <a:rPr lang="en-US" dirty="0" err="1" smtClean="0"/>
              <a:t>Đức</a:t>
            </a:r>
            <a:endParaRPr dirty="0"/>
          </a:p>
        </p:txBody>
      </p:sp>
      <p:sp>
        <p:nvSpPr>
          <p:cNvPr id="487" name="Google Shape;487;p25"/>
          <p:cNvSpPr txBox="1">
            <a:spLocks noGrp="1"/>
          </p:cNvSpPr>
          <p:nvPr>
            <p:ph type="title" idx="6"/>
          </p:nvPr>
        </p:nvSpPr>
        <p:spPr>
          <a:xfrm>
            <a:off x="3962058" y="1513200"/>
            <a:ext cx="4067126"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02 Đào Văn Trường</a:t>
            </a:r>
            <a:endParaRPr dirty="0"/>
          </a:p>
        </p:txBody>
      </p:sp>
      <p:sp>
        <p:nvSpPr>
          <p:cNvPr id="488" name="Google Shape;488;p25"/>
          <p:cNvSpPr txBox="1">
            <a:spLocks noGrp="1"/>
          </p:cNvSpPr>
          <p:nvPr>
            <p:ph type="title" idx="7"/>
          </p:nvPr>
        </p:nvSpPr>
        <p:spPr>
          <a:xfrm>
            <a:off x="622567" y="3118981"/>
            <a:ext cx="3165600" cy="523017"/>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04.Nguyễn Quang Vinh </a:t>
            </a:r>
            <a:endParaRPr dirty="0"/>
          </a:p>
        </p:txBody>
      </p:sp>
      <p:sp>
        <p:nvSpPr>
          <p:cNvPr id="489" name="Google Shape;489;p25"/>
          <p:cNvSpPr txBox="1">
            <a:spLocks noGrp="1"/>
          </p:cNvSpPr>
          <p:nvPr>
            <p:ph type="title" idx="8"/>
          </p:nvPr>
        </p:nvSpPr>
        <p:spPr>
          <a:xfrm>
            <a:off x="4337839" y="3080106"/>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05.Hoàng Minh Hiếu</a:t>
            </a:r>
            <a:endParaRPr dirty="0"/>
          </a:p>
        </p:txBody>
      </p:sp>
      <p:sp>
        <p:nvSpPr>
          <p:cNvPr id="492" name="Google Shape;492;p25"/>
          <p:cNvSpPr txBox="1">
            <a:spLocks noGrp="1"/>
          </p:cNvSpPr>
          <p:nvPr>
            <p:ph type="title" idx="14"/>
          </p:nvPr>
        </p:nvSpPr>
        <p:spPr>
          <a:xfrm>
            <a:off x="7790063" y="1525726"/>
            <a:ext cx="3596096"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03.PhùngMinh Đức</a:t>
            </a:r>
            <a:endParaRPr dirty="0"/>
          </a:p>
        </p:txBody>
      </p:sp>
      <p:sp>
        <p:nvSpPr>
          <p:cNvPr id="493" name="Google Shape;493;p25"/>
          <p:cNvSpPr txBox="1">
            <a:spLocks noGrp="1"/>
          </p:cNvSpPr>
          <p:nvPr>
            <p:ph type="title" idx="15"/>
          </p:nvPr>
        </p:nvSpPr>
        <p:spPr>
          <a:xfrm>
            <a:off x="8241000" y="3017476"/>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06.Cao Thế Vũ</a:t>
            </a:r>
            <a:endParaRPr dirty="0"/>
          </a:p>
        </p:txBody>
      </p:sp>
      <p:sp>
        <p:nvSpPr>
          <p:cNvPr id="494" name="Google Shape;494;p25"/>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3" name="Google Shape;488;p25"/>
          <p:cNvSpPr txBox="1">
            <a:spLocks/>
          </p:cNvSpPr>
          <p:nvPr/>
        </p:nvSpPr>
        <p:spPr>
          <a:xfrm>
            <a:off x="1614211" y="4422786"/>
            <a:ext cx="3165600" cy="5230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2"/>
              </a:buClr>
              <a:buSzPts val="2600"/>
              <a:buFont typeface="Aldrich"/>
              <a:buNone/>
              <a:defRPr sz="2600" b="0" i="0" u="none" strike="noStrike" cap="none">
                <a:solidFill>
                  <a:schemeClr val="lt2"/>
                </a:solidFill>
                <a:highlight>
                  <a:schemeClr val="accent3"/>
                </a:highlight>
                <a:latin typeface="Roboto Mono SemiBold"/>
                <a:ea typeface="Roboto Mono SemiBold"/>
                <a:cs typeface="Roboto Mono SemiBold"/>
                <a:sym typeface="Roboto Mono SemiBold"/>
              </a:defRPr>
            </a:lvl1pPr>
            <a:lvl2pPr marR="0" lvl="1"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2pPr>
            <a:lvl3pPr marR="0" lvl="2"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3pPr>
            <a:lvl4pPr marR="0" lvl="3"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4pPr>
            <a:lvl5pPr marR="0" lvl="4"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5pPr>
            <a:lvl6pPr marR="0" lvl="5"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6pPr>
            <a:lvl7pPr marR="0" lvl="6"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7pPr>
            <a:lvl8pPr marR="0" lvl="7"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8pPr>
            <a:lvl9pPr marR="0" lvl="8"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9pPr>
          </a:lstStyle>
          <a:p>
            <a:r>
              <a:rPr lang="en-US" dirty="0" smtClean="0"/>
              <a:t>07.Nguyễn </a:t>
            </a:r>
            <a:r>
              <a:rPr lang="en-US" dirty="0" err="1" smtClean="0"/>
              <a:t>Xuân</a:t>
            </a:r>
            <a:r>
              <a:rPr lang="en-US" dirty="0" smtClean="0"/>
              <a:t> Nam </a:t>
            </a:r>
            <a:endParaRPr lang="en-US" dirty="0"/>
          </a:p>
        </p:txBody>
      </p:sp>
      <p:sp>
        <p:nvSpPr>
          <p:cNvPr id="24" name="Google Shape;488;p25"/>
          <p:cNvSpPr txBox="1">
            <a:spLocks/>
          </p:cNvSpPr>
          <p:nvPr/>
        </p:nvSpPr>
        <p:spPr>
          <a:xfrm>
            <a:off x="5762415" y="4422786"/>
            <a:ext cx="3165600" cy="52301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2"/>
              </a:buClr>
              <a:buSzPts val="2600"/>
              <a:buFont typeface="Aldrich"/>
              <a:buNone/>
              <a:defRPr sz="2600" b="0" i="0" u="none" strike="noStrike" cap="none">
                <a:solidFill>
                  <a:schemeClr val="lt2"/>
                </a:solidFill>
                <a:highlight>
                  <a:schemeClr val="accent3"/>
                </a:highlight>
                <a:latin typeface="Roboto Mono SemiBold"/>
                <a:ea typeface="Roboto Mono SemiBold"/>
                <a:cs typeface="Roboto Mono SemiBold"/>
                <a:sym typeface="Roboto Mono SemiBold"/>
              </a:defRPr>
            </a:lvl1pPr>
            <a:lvl2pPr marR="0" lvl="1"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2pPr>
            <a:lvl3pPr marR="0" lvl="2"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3pPr>
            <a:lvl4pPr marR="0" lvl="3"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4pPr>
            <a:lvl5pPr marR="0" lvl="4"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5pPr>
            <a:lvl6pPr marR="0" lvl="5"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6pPr>
            <a:lvl7pPr marR="0" lvl="6"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7pPr>
            <a:lvl8pPr marR="0" lvl="7"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8pPr>
            <a:lvl9pPr marR="0" lvl="8"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9pPr>
          </a:lstStyle>
          <a:p>
            <a:r>
              <a:rPr lang="en-US" dirty="0" smtClean="0"/>
              <a:t>08.Nghiêm </a:t>
            </a:r>
            <a:r>
              <a:rPr lang="en-US" dirty="0" err="1" smtClean="0"/>
              <a:t>Văn</a:t>
            </a:r>
            <a:r>
              <a:rPr lang="en-US" dirty="0" smtClean="0"/>
              <a:t> </a:t>
            </a:r>
            <a:r>
              <a:rPr lang="en-US" dirty="0" err="1" smtClean="0"/>
              <a:t>Quang</a:t>
            </a:r>
            <a:endParaRPr lang="en-US" dirty="0"/>
          </a:p>
        </p:txBody>
      </p:sp>
    </p:spTree>
    <p:extLst>
      <p:ext uri="{BB962C8B-B14F-4D97-AF65-F5344CB8AC3E}">
        <p14:creationId xmlns:p14="http://schemas.microsoft.com/office/powerpoint/2010/main" val="38642007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0" name="Picture 9"/>
          <p:cNvPicPr>
            <a:picLocks noChangeAspect="1"/>
          </p:cNvPicPr>
          <p:nvPr/>
        </p:nvPicPr>
        <p:blipFill>
          <a:blip r:embed="rId2"/>
          <a:stretch>
            <a:fillRect/>
          </a:stretch>
        </p:blipFill>
        <p:spPr>
          <a:xfrm>
            <a:off x="1505528" y="1328516"/>
            <a:ext cx="3343564" cy="2905561"/>
          </a:xfrm>
          <a:prstGeom prst="rect">
            <a:avLst/>
          </a:prstGeom>
          <a:ln w="228600" cap="sq" cmpd="thickThin">
            <a:solidFill>
              <a:srgbClr val="000000"/>
            </a:solidFill>
            <a:prstDash val="solid"/>
            <a:miter lim="800000"/>
            <a:headEnd/>
            <a:tailEnd/>
          </a:ln>
          <a:effectLst>
            <a:innerShdw blurRad="76200">
              <a:srgbClr val="000000"/>
            </a:innerShdw>
          </a:effectLst>
        </p:spPr>
      </p:pic>
      <p:pic>
        <p:nvPicPr>
          <p:cNvPr id="11" name="Picture 10"/>
          <p:cNvPicPr>
            <a:picLocks noChangeAspect="1"/>
          </p:cNvPicPr>
          <p:nvPr/>
        </p:nvPicPr>
        <p:blipFill>
          <a:blip r:embed="rId3"/>
          <a:stretch>
            <a:fillRect/>
          </a:stretch>
        </p:blipFill>
        <p:spPr>
          <a:xfrm>
            <a:off x="5869709" y="814548"/>
            <a:ext cx="4336472" cy="2837638"/>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12" name="Picture 11"/>
          <p:cNvPicPr>
            <a:picLocks noChangeAspect="1"/>
          </p:cNvPicPr>
          <p:nvPr/>
        </p:nvPicPr>
        <p:blipFill>
          <a:blip r:embed="rId4"/>
          <a:stretch>
            <a:fillRect/>
          </a:stretch>
        </p:blipFill>
        <p:spPr>
          <a:xfrm>
            <a:off x="5869709" y="4109386"/>
            <a:ext cx="2371725" cy="1924050"/>
          </a:xfrm>
          <a:prstGeom prst="rect">
            <a:avLst/>
          </a:prstGeom>
          <a:ln w="228600" cap="sq" cmpd="thickThin">
            <a:solidFill>
              <a:srgbClr val="000000"/>
            </a:solidFill>
            <a:prstDash val="solid"/>
            <a:miter lim="800000"/>
            <a:headEnd/>
            <a:tailEnd/>
          </a:ln>
          <a:effectLst>
            <a:innerShdw blurRad="76200">
              <a:srgbClr val="000000"/>
            </a:innerShdw>
          </a:effectLst>
        </p:spPr>
      </p:pic>
    </p:spTree>
    <p:extLst>
      <p:ext uri="{BB962C8B-B14F-4D97-AF65-F5344CB8AC3E}">
        <p14:creationId xmlns:p14="http://schemas.microsoft.com/office/powerpoint/2010/main" val="37369093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9" name="Google Shape;569;p32"/>
          <p:cNvSpPr txBox="1">
            <a:spLocks noGrp="1"/>
          </p:cNvSpPr>
          <p:nvPr>
            <p:ph type="title"/>
          </p:nvPr>
        </p:nvSpPr>
        <p:spPr>
          <a:xfrm>
            <a:off x="4897138" y="1700638"/>
            <a:ext cx="6323400" cy="2066100"/>
          </a:xfrm>
          <a:prstGeom prst="rect">
            <a:avLst/>
          </a:prstGeom>
        </p:spPr>
        <p:txBody>
          <a:bodyPr spcFirstLastPara="1" wrap="square" lIns="121900" tIns="121900" rIns="121900" bIns="121900" anchor="t" anchorCtr="0">
            <a:noAutofit/>
          </a:bodyPr>
          <a:lstStyle/>
          <a:p>
            <a:r>
              <a:rPr lang="en-US" dirty="0">
                <a:solidFill>
                  <a:schemeClr val="bg1">
                    <a:lumMod val="10000"/>
                  </a:schemeClr>
                </a:solidFill>
                <a:latin typeface="Times New Roman" panose="02020603050405020304" pitchFamily="18" charset="0"/>
                <a:cs typeface="Times New Roman" panose="02020603050405020304" pitchFamily="18" charset="0"/>
              </a:rPr>
              <a:t>LIÊN HỆ SINH VIÊN</a:t>
            </a:r>
          </a:p>
        </p:txBody>
      </p:sp>
      <p:sp>
        <p:nvSpPr>
          <p:cNvPr id="570" name="Google Shape;570;p3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571" name="Google Shape;571;p32"/>
          <p:cNvSpPr/>
          <p:nvPr/>
        </p:nvSpPr>
        <p:spPr>
          <a:xfrm>
            <a:off x="1123863" y="19050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246006" y="17639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1634050" y="2559075"/>
            <a:ext cx="2534780" cy="1739849"/>
          </a:xfrm>
          <a:prstGeom prst="rect">
            <a:avLst/>
          </a:prstGeom>
        </p:spPr>
        <p:txBody>
          <a:bodyPr>
            <a:prstTxWarp prst="textPlain">
              <a:avLst/>
            </a:prstTxWarp>
          </a:bodyPr>
          <a:lstStyle/>
          <a:p>
            <a:pPr lvl="0" algn="ctr"/>
            <a:r>
              <a:rPr b="1" i="0" dirty="0" smtClean="0">
                <a:ln>
                  <a:noFill/>
                </a:ln>
                <a:solidFill>
                  <a:schemeClr val="dk1"/>
                </a:solidFill>
                <a:latin typeface="Roboto Mono"/>
              </a:rPr>
              <a:t>0</a:t>
            </a:r>
            <a:r>
              <a:rPr lang="en-US" b="1" i="0" dirty="0" smtClean="0">
                <a:ln>
                  <a:noFill/>
                </a:ln>
                <a:solidFill>
                  <a:schemeClr val="dk1"/>
                </a:solidFill>
                <a:latin typeface="Roboto Mono"/>
              </a:rPr>
              <a:t>4</a:t>
            </a:r>
            <a:endParaRPr b="1" i="0" dirty="0">
              <a:ln>
                <a:noFill/>
              </a:ln>
              <a:solidFill>
                <a:schemeClr val="dk1"/>
              </a:solidFill>
              <a:latin typeface="Roboto Mon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grpSp>
        <p:nvGrpSpPr>
          <p:cNvPr id="8" name="Google Shape;926;p39"/>
          <p:cNvGrpSpPr/>
          <p:nvPr/>
        </p:nvGrpSpPr>
        <p:grpSpPr>
          <a:xfrm>
            <a:off x="716970" y="1311845"/>
            <a:ext cx="5294846" cy="5546289"/>
            <a:chOff x="1851401" y="1497120"/>
            <a:chExt cx="3646201" cy="3646200"/>
          </a:xfrm>
          <a:solidFill>
            <a:schemeClr val="tx2">
              <a:lumMod val="40000"/>
              <a:lumOff val="60000"/>
            </a:schemeClr>
          </a:solidFill>
        </p:grpSpPr>
        <p:sp>
          <p:nvSpPr>
            <p:cNvPr id="9" name="Google Shape;927;p39"/>
            <p:cNvSpPr/>
            <p:nvPr/>
          </p:nvSpPr>
          <p:spPr>
            <a:xfrm>
              <a:off x="1851402" y="1497120"/>
              <a:ext cx="3646200" cy="3646200"/>
            </a:xfrm>
            <a:prstGeom prst="rect">
              <a:avLst/>
            </a:prstGeom>
            <a:grpFill/>
            <a:ln>
              <a:solidFill>
                <a:schemeClr val="bg2"/>
              </a:solidFill>
            </a:ln>
            <a:effectLst>
              <a:outerShdw blurRad="50800" dist="38100" dir="5400000" algn="t" rotWithShape="0">
                <a:srgbClr val="000000">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 name="Google Shape;928;p39"/>
            <p:cNvSpPr/>
            <p:nvPr/>
          </p:nvSpPr>
          <p:spPr>
            <a:xfrm>
              <a:off x="1851401" y="1497120"/>
              <a:ext cx="3646200" cy="729000"/>
            </a:xfrm>
            <a:prstGeom prst="rect">
              <a:avLst/>
            </a:prstGeom>
            <a:grpFill/>
            <a:ln>
              <a:solidFill>
                <a:schemeClr val="bg2"/>
              </a:solid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sp>
        <p:nvSpPr>
          <p:cNvPr id="11" name="Rectangle 10"/>
          <p:cNvSpPr/>
          <p:nvPr/>
        </p:nvSpPr>
        <p:spPr>
          <a:xfrm>
            <a:off x="716969" y="1440243"/>
            <a:ext cx="5294846" cy="4708981"/>
          </a:xfrm>
          <a:prstGeom prst="rect">
            <a:avLst/>
          </a:prstGeom>
        </p:spPr>
        <p:txBody>
          <a:bodyPr wrap="square">
            <a:spAutoFit/>
          </a:bodyPr>
          <a:lstStyle/>
          <a:p>
            <a:pPr marL="0" indent="0" algn="just">
              <a:spcAft>
                <a:spcPts val="2100"/>
              </a:spcAft>
              <a:buFont typeface="Arial" panose="020B0604020202020204" pitchFamily="34" charset="0"/>
              <a:buNone/>
            </a:pPr>
            <a:r>
              <a:rPr lang="vi-VN" sz="3000" dirty="0">
                <a:solidFill>
                  <a:schemeClr val="bg1">
                    <a:lumMod val="10000"/>
                  </a:schemeClr>
                </a:solidFill>
                <a:latin typeface="+mn-lt"/>
                <a:cs typeface="Baloo" panose="020B0604020202020204" charset="0"/>
              </a:rPr>
              <a:t>Cái chân: mỗi </a:t>
            </a:r>
            <a:r>
              <a:rPr lang="en-US" sz="3000" dirty="0" err="1">
                <a:solidFill>
                  <a:schemeClr val="bg1">
                    <a:lumMod val="10000"/>
                  </a:schemeClr>
                </a:solidFill>
                <a:latin typeface="+mn-lt"/>
                <a:cs typeface="Baloo" panose="020B0604020202020204" charset="0"/>
              </a:rPr>
              <a:t>sinh</a:t>
            </a:r>
            <a:r>
              <a:rPr lang="en-US" sz="3000" dirty="0">
                <a:solidFill>
                  <a:schemeClr val="bg1">
                    <a:lumMod val="10000"/>
                  </a:schemeClr>
                </a:solidFill>
                <a:latin typeface="+mn-lt"/>
                <a:cs typeface="Baloo" panose="020B0604020202020204" charset="0"/>
              </a:rPr>
              <a:t> </a:t>
            </a:r>
            <a:r>
              <a:rPr lang="en-US" sz="3000" dirty="0" err="1">
                <a:solidFill>
                  <a:schemeClr val="bg1">
                    <a:lumMod val="10000"/>
                  </a:schemeClr>
                </a:solidFill>
                <a:latin typeface="+mn-lt"/>
                <a:cs typeface="Baloo" panose="020B0604020202020204" charset="0"/>
              </a:rPr>
              <a:t>viên</a:t>
            </a:r>
            <a:r>
              <a:rPr lang="en-US" sz="3000" dirty="0">
                <a:solidFill>
                  <a:schemeClr val="bg1">
                    <a:lumMod val="10000"/>
                  </a:schemeClr>
                </a:solidFill>
                <a:latin typeface="+mn-lt"/>
                <a:cs typeface="Baloo" panose="020B0604020202020204" charset="0"/>
              </a:rPr>
              <a:t> </a:t>
            </a:r>
            <a:r>
              <a:rPr lang="vi-VN" sz="3000" dirty="0">
                <a:solidFill>
                  <a:schemeClr val="bg1">
                    <a:lumMod val="10000"/>
                  </a:schemeClr>
                </a:solidFill>
                <a:latin typeface="+mn-lt"/>
                <a:cs typeface="Baloo" panose="020B0604020202020204" charset="0"/>
              </a:rPr>
              <a:t>cần biết định hướng bản thân tới những giá trị như: cái đúng, cái chân thực, chân thật, lẽ phải, chân lý, để biết nhận diện với những cái đối lập như: cái giả, cái sai trái, từ đó góp phần hình thành nhân cách, định hướng, hành vi, chuẩn mực</a:t>
            </a:r>
          </a:p>
        </p:txBody>
      </p:sp>
      <p:sp>
        <p:nvSpPr>
          <p:cNvPr id="12" name="Google Shape;932;p39"/>
          <p:cNvSpPr/>
          <p:nvPr/>
        </p:nvSpPr>
        <p:spPr>
          <a:xfrm>
            <a:off x="6533865" y="1439773"/>
            <a:ext cx="4898128" cy="4076369"/>
          </a:xfrm>
          <a:custGeom>
            <a:avLst/>
            <a:gdLst/>
            <a:ahLst/>
            <a:cxnLst/>
            <a:rect l="l" t="t" r="r" b="b"/>
            <a:pathLst>
              <a:path w="411003" h="342049" extrusionOk="0">
                <a:moveTo>
                  <a:pt x="255937" y="280518"/>
                </a:moveTo>
                <a:lnTo>
                  <a:pt x="258032" y="304425"/>
                </a:lnTo>
                <a:cubicBezTo>
                  <a:pt x="270415" y="304902"/>
                  <a:pt x="282035" y="305187"/>
                  <a:pt x="293656" y="305759"/>
                </a:cubicBezTo>
                <a:cubicBezTo>
                  <a:pt x="302609" y="306330"/>
                  <a:pt x="312706" y="306997"/>
                  <a:pt x="313182" y="318999"/>
                </a:cubicBezTo>
                <a:cubicBezTo>
                  <a:pt x="312820" y="330505"/>
                  <a:pt x="303362" y="339630"/>
                  <a:pt x="291846" y="339573"/>
                </a:cubicBezTo>
                <a:cubicBezTo>
                  <a:pt x="243745" y="340620"/>
                  <a:pt x="195548" y="341287"/>
                  <a:pt x="147447" y="342049"/>
                </a:cubicBezTo>
                <a:cubicBezTo>
                  <a:pt x="135922" y="342049"/>
                  <a:pt x="128397" y="335382"/>
                  <a:pt x="119825" y="326428"/>
                </a:cubicBezTo>
                <a:cubicBezTo>
                  <a:pt x="135636" y="305092"/>
                  <a:pt x="160592" y="316903"/>
                  <a:pt x="180308" y="306521"/>
                </a:cubicBezTo>
                <a:lnTo>
                  <a:pt x="174784" y="279946"/>
                </a:lnTo>
                <a:cubicBezTo>
                  <a:pt x="164116" y="279946"/>
                  <a:pt x="153924" y="279089"/>
                  <a:pt x="143923" y="279946"/>
                </a:cubicBezTo>
                <a:cubicBezTo>
                  <a:pt x="112995" y="282804"/>
                  <a:pt x="82077" y="285976"/>
                  <a:pt x="51149" y="289471"/>
                </a:cubicBezTo>
                <a:cubicBezTo>
                  <a:pt x="29051" y="292043"/>
                  <a:pt x="17526" y="285756"/>
                  <a:pt x="15907" y="263468"/>
                </a:cubicBezTo>
                <a:cubicBezTo>
                  <a:pt x="11335" y="202984"/>
                  <a:pt x="-1810" y="143262"/>
                  <a:pt x="476" y="82493"/>
                </a:cubicBezTo>
                <a:cubicBezTo>
                  <a:pt x="953" y="69253"/>
                  <a:pt x="0" y="55918"/>
                  <a:pt x="0" y="42583"/>
                </a:cubicBezTo>
                <a:cubicBezTo>
                  <a:pt x="0" y="20580"/>
                  <a:pt x="10858" y="8484"/>
                  <a:pt x="33433" y="7626"/>
                </a:cubicBezTo>
                <a:cubicBezTo>
                  <a:pt x="60770" y="6483"/>
                  <a:pt x="88202" y="6198"/>
                  <a:pt x="115633" y="6198"/>
                </a:cubicBezTo>
                <a:cubicBezTo>
                  <a:pt x="166021" y="6198"/>
                  <a:pt x="216313" y="7626"/>
                  <a:pt x="266700" y="6960"/>
                </a:cubicBezTo>
                <a:cubicBezTo>
                  <a:pt x="294037" y="6960"/>
                  <a:pt x="321278" y="3340"/>
                  <a:pt x="348615" y="768"/>
                </a:cubicBezTo>
                <a:cubicBezTo>
                  <a:pt x="380238" y="-2184"/>
                  <a:pt x="387763" y="2292"/>
                  <a:pt x="395669" y="33439"/>
                </a:cubicBezTo>
                <a:cubicBezTo>
                  <a:pt x="398250" y="45057"/>
                  <a:pt x="399783" y="56884"/>
                  <a:pt x="400241" y="68777"/>
                </a:cubicBezTo>
                <a:cubicBezTo>
                  <a:pt x="404050" y="127832"/>
                  <a:pt x="407575" y="186954"/>
                  <a:pt x="410813" y="246132"/>
                </a:cubicBezTo>
                <a:cubicBezTo>
                  <a:pt x="411956" y="267849"/>
                  <a:pt x="408432" y="273088"/>
                  <a:pt x="386715" y="274707"/>
                </a:cubicBezTo>
                <a:cubicBezTo>
                  <a:pt x="351377" y="277374"/>
                  <a:pt x="315849" y="278041"/>
                  <a:pt x="280321" y="279565"/>
                </a:cubicBezTo>
                <a:close/>
                <a:moveTo>
                  <a:pt x="40386" y="264706"/>
                </a:moveTo>
                <a:cubicBezTo>
                  <a:pt x="155353" y="248990"/>
                  <a:pt x="267176" y="248609"/>
                  <a:pt x="379381" y="247561"/>
                </a:cubicBezTo>
                <a:cubicBezTo>
                  <a:pt x="379781" y="244113"/>
                  <a:pt x="379781" y="240627"/>
                  <a:pt x="379381" y="237179"/>
                </a:cubicBezTo>
                <a:cubicBezTo>
                  <a:pt x="372542" y="207594"/>
                  <a:pt x="369656" y="177229"/>
                  <a:pt x="370808" y="146882"/>
                </a:cubicBezTo>
                <a:cubicBezTo>
                  <a:pt x="372056" y="108353"/>
                  <a:pt x="368856" y="69808"/>
                  <a:pt x="361283" y="32010"/>
                </a:cubicBezTo>
                <a:lnTo>
                  <a:pt x="27908" y="38868"/>
                </a:lnTo>
                <a:cubicBezTo>
                  <a:pt x="23813" y="115735"/>
                  <a:pt x="31528" y="189459"/>
                  <a:pt x="40386" y="26470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3" name="Hình ảnh 7"/>
          <p:cNvPicPr>
            <a:picLocks noChangeAspect="1"/>
          </p:cNvPicPr>
          <p:nvPr/>
        </p:nvPicPr>
        <p:blipFill rotWithShape="1">
          <a:blip r:embed="rId2">
            <a:extLst>
              <a:ext uri="{28A0092B-C50C-407E-A947-70E740481C1C}">
                <a14:useLocalDpi xmlns:a14="http://schemas.microsoft.com/office/drawing/2010/main" val="0"/>
              </a:ext>
            </a:extLst>
          </a:blip>
          <a:srcRect l="-4263" t="-48" r="-2610" b="9857"/>
          <a:stretch>
            <a:fillRect/>
          </a:stretch>
        </p:blipFill>
        <p:spPr>
          <a:xfrm rot="21419952">
            <a:off x="6823962" y="1870834"/>
            <a:ext cx="4151320" cy="2585429"/>
          </a:xfrm>
          <a:prstGeom prst="round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31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grpSp>
        <p:nvGrpSpPr>
          <p:cNvPr id="5" name="Google Shape;956;p41"/>
          <p:cNvGrpSpPr/>
          <p:nvPr/>
        </p:nvGrpSpPr>
        <p:grpSpPr>
          <a:xfrm>
            <a:off x="484933" y="886944"/>
            <a:ext cx="6762938" cy="5610262"/>
            <a:chOff x="1997835" y="1497120"/>
            <a:chExt cx="3652167" cy="3646200"/>
          </a:xfrm>
          <a:solidFill>
            <a:schemeClr val="accent5">
              <a:lumMod val="50000"/>
            </a:schemeClr>
          </a:solidFill>
        </p:grpSpPr>
        <p:sp>
          <p:nvSpPr>
            <p:cNvPr id="6" name="Google Shape;957;p41"/>
            <p:cNvSpPr/>
            <p:nvPr/>
          </p:nvSpPr>
          <p:spPr>
            <a:xfrm>
              <a:off x="2003802" y="1497120"/>
              <a:ext cx="3646200" cy="3646200"/>
            </a:xfrm>
            <a:prstGeom prst="rect">
              <a:avLst/>
            </a:prstGeom>
            <a:grpFill/>
            <a:ln>
              <a:noFill/>
            </a:ln>
            <a:effectLst>
              <a:outerShdw blurRad="50800" dist="38100" dir="5400000" algn="t" rotWithShape="0">
                <a:srgbClr val="000000">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 name="Google Shape;958;p41"/>
            <p:cNvSpPr/>
            <p:nvPr/>
          </p:nvSpPr>
          <p:spPr>
            <a:xfrm>
              <a:off x="1997835" y="1502529"/>
              <a:ext cx="3646200" cy="729000"/>
            </a:xfrm>
            <a:prstGeom prst="rect">
              <a:avLst/>
            </a:prstGeom>
            <a:gr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sp>
        <p:nvSpPr>
          <p:cNvPr id="8" name="Google Shape;961;p41"/>
          <p:cNvSpPr txBox="1"/>
          <p:nvPr/>
        </p:nvSpPr>
        <p:spPr>
          <a:xfrm>
            <a:off x="629163" y="967738"/>
            <a:ext cx="6463427" cy="4951057"/>
          </a:xfrm>
          <a:prstGeom prst="rect">
            <a:avLst/>
          </a:prstGeom>
          <a:solidFill>
            <a:schemeClr val="accent5">
              <a:lumMod val="50000"/>
            </a:schemeClr>
          </a:solidFill>
          <a:ln>
            <a:noFill/>
          </a:ln>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2100"/>
              </a:spcAft>
            </a:pPr>
            <a:r>
              <a:rPr lang="vi-VN" sz="2400" dirty="0" smtClean="0">
                <a:solidFill>
                  <a:schemeClr val="bg1">
                    <a:lumMod val="10000"/>
                  </a:schemeClr>
                </a:solidFill>
                <a:latin typeface="Baloo" panose="020B0604020202020204" charset="0"/>
                <a:cs typeface="Baloo" panose="020B0604020202020204" charset="0"/>
              </a:rPr>
              <a:t>Cái mỹ: mỗi sinh viên cần phải tự phát triển năng lực thẩm mỹ năng lực cảm thụ cái đẹp.</a:t>
            </a:r>
            <a:endParaRPr lang="en-US" sz="2400" dirty="0" smtClean="0">
              <a:solidFill>
                <a:schemeClr val="bg1">
                  <a:lumMod val="10000"/>
                </a:schemeClr>
              </a:solidFill>
              <a:latin typeface="Baloo" panose="020B0604020202020204" charset="0"/>
              <a:cs typeface="Baloo" panose="020B0604020202020204" charset="0"/>
            </a:endParaRPr>
          </a:p>
          <a:p>
            <a:pPr algn="just">
              <a:spcAft>
                <a:spcPts val="2100"/>
              </a:spcAft>
            </a:pPr>
            <a:r>
              <a:rPr lang="vi-VN" sz="2400" dirty="0" smtClean="0">
                <a:solidFill>
                  <a:schemeClr val="bg1">
                    <a:lumMod val="10000"/>
                  </a:schemeClr>
                </a:solidFill>
                <a:latin typeface="Baloo" panose="020B0604020202020204" charset="0"/>
                <a:cs typeface="Baloo" panose="020B0604020202020204" charset="0"/>
              </a:rPr>
              <a:t>nâng niu trân trọng, bảo vệ, sáng tạo cái đẹp mà còn biết yêu, ghét.</a:t>
            </a:r>
            <a:endParaRPr lang="en-US" sz="2400" dirty="0" smtClean="0">
              <a:solidFill>
                <a:schemeClr val="bg1">
                  <a:lumMod val="10000"/>
                </a:schemeClr>
              </a:solidFill>
              <a:latin typeface="Baloo" panose="020B0604020202020204" charset="0"/>
              <a:cs typeface="Baloo" panose="020B0604020202020204" charset="0"/>
            </a:endParaRPr>
          </a:p>
          <a:p>
            <a:pPr algn="just">
              <a:spcAft>
                <a:spcPts val="2100"/>
              </a:spcAft>
            </a:pPr>
            <a:r>
              <a:rPr lang="vi-VN" sz="2400" dirty="0" smtClean="0">
                <a:solidFill>
                  <a:schemeClr val="bg1">
                    <a:lumMod val="10000"/>
                  </a:schemeClr>
                </a:solidFill>
                <a:latin typeface="Baloo" panose="020B0604020202020204" charset="0"/>
                <a:cs typeface="Baloo" panose="020B0604020202020204" charset="0"/>
              </a:rPr>
              <a:t>sống nhân ái cảm thông, chia sẻ, biết khẳng định lẽ phải, cái đúng, cái thiện. </a:t>
            </a:r>
            <a:endParaRPr lang="en-US" sz="2400" dirty="0" smtClean="0">
              <a:solidFill>
                <a:schemeClr val="bg1">
                  <a:lumMod val="10000"/>
                </a:schemeClr>
              </a:solidFill>
              <a:latin typeface="Baloo" panose="020B0604020202020204" charset="0"/>
              <a:cs typeface="Baloo" panose="020B0604020202020204" charset="0"/>
            </a:endParaRPr>
          </a:p>
          <a:p>
            <a:pPr algn="just">
              <a:spcAft>
                <a:spcPts val="2100"/>
              </a:spcAft>
            </a:pPr>
            <a:r>
              <a:rPr lang="vi-VN" sz="2400" dirty="0" smtClean="0">
                <a:solidFill>
                  <a:schemeClr val="bg1">
                    <a:lumMod val="10000"/>
                  </a:schemeClr>
                </a:solidFill>
                <a:latin typeface="Baloo" panose="020B0604020202020204" charset="0"/>
                <a:cs typeface="Baloo" panose="020B0604020202020204" charset="0"/>
              </a:rPr>
              <a:t>Biết căm ghét và lên án cái xấu, cái ác, cái giải dối. </a:t>
            </a:r>
            <a:endParaRPr lang="en-US" sz="2400" dirty="0" smtClean="0">
              <a:solidFill>
                <a:schemeClr val="bg1">
                  <a:lumMod val="10000"/>
                </a:schemeClr>
              </a:solidFill>
              <a:latin typeface="Baloo" panose="020B0604020202020204" charset="0"/>
              <a:cs typeface="Baloo" panose="020B0604020202020204" charset="0"/>
            </a:endParaRPr>
          </a:p>
          <a:p>
            <a:pPr algn="just">
              <a:spcAft>
                <a:spcPts val="2100"/>
              </a:spcAft>
            </a:pPr>
            <a:r>
              <a:rPr lang="vi-VN" sz="2400" dirty="0" smtClean="0">
                <a:solidFill>
                  <a:schemeClr val="bg1">
                    <a:lumMod val="10000"/>
                  </a:schemeClr>
                </a:solidFill>
                <a:latin typeface="Baloo" panose="020B0604020202020204" charset="0"/>
                <a:cs typeface="Baloo" panose="020B0604020202020204" charset="0"/>
              </a:rPr>
              <a:t>Biết sống có lý tưởng và khát vọng, cống hiến,… </a:t>
            </a:r>
            <a:endParaRPr lang="vi-VN" sz="2400" dirty="0">
              <a:solidFill>
                <a:schemeClr val="bg1">
                  <a:lumMod val="10000"/>
                </a:schemeClr>
              </a:solidFill>
              <a:latin typeface="Baloo" panose="020B0604020202020204" charset="0"/>
              <a:cs typeface="Baloo" panose="020B0604020202020204" charset="0"/>
            </a:endParaRPr>
          </a:p>
        </p:txBody>
      </p:sp>
      <p:sp>
        <p:nvSpPr>
          <p:cNvPr id="9" name="Google Shape;962;p41"/>
          <p:cNvSpPr/>
          <p:nvPr/>
        </p:nvSpPr>
        <p:spPr>
          <a:xfrm>
            <a:off x="7920099" y="886944"/>
            <a:ext cx="3355633" cy="5112649"/>
          </a:xfrm>
          <a:custGeom>
            <a:avLst/>
            <a:gdLst/>
            <a:ahLst/>
            <a:cxnLst/>
            <a:rect l="l" t="t" r="r" b="b"/>
            <a:pathLst>
              <a:path w="249768" h="380547" extrusionOk="0">
                <a:moveTo>
                  <a:pt x="0" y="192238"/>
                </a:moveTo>
                <a:cubicBezTo>
                  <a:pt x="1524" y="139756"/>
                  <a:pt x="2858" y="87463"/>
                  <a:pt x="4477" y="34695"/>
                </a:cubicBezTo>
                <a:cubicBezTo>
                  <a:pt x="5048" y="13740"/>
                  <a:pt x="8382" y="10025"/>
                  <a:pt x="28861" y="8882"/>
                </a:cubicBezTo>
                <a:cubicBezTo>
                  <a:pt x="90297" y="5643"/>
                  <a:pt x="151638" y="2595"/>
                  <a:pt x="212979" y="119"/>
                </a:cubicBezTo>
                <a:cubicBezTo>
                  <a:pt x="239268" y="-929"/>
                  <a:pt x="244602" y="4596"/>
                  <a:pt x="243459" y="30694"/>
                </a:cubicBezTo>
                <a:cubicBezTo>
                  <a:pt x="241364" y="79558"/>
                  <a:pt x="238030" y="128230"/>
                  <a:pt x="236220" y="177093"/>
                </a:cubicBezTo>
                <a:cubicBezTo>
                  <a:pt x="232877" y="231043"/>
                  <a:pt x="236430" y="285202"/>
                  <a:pt x="246793" y="338256"/>
                </a:cubicBezTo>
                <a:cubicBezTo>
                  <a:pt x="254508" y="373404"/>
                  <a:pt x="248602" y="378166"/>
                  <a:pt x="212598" y="378261"/>
                </a:cubicBezTo>
                <a:cubicBezTo>
                  <a:pt x="157163" y="378261"/>
                  <a:pt x="101632" y="379690"/>
                  <a:pt x="46196" y="380547"/>
                </a:cubicBezTo>
                <a:cubicBezTo>
                  <a:pt x="42481" y="380547"/>
                  <a:pt x="38767" y="380547"/>
                  <a:pt x="35147" y="380547"/>
                </a:cubicBezTo>
                <a:cubicBezTo>
                  <a:pt x="9335" y="380547"/>
                  <a:pt x="4286" y="375499"/>
                  <a:pt x="4096" y="349496"/>
                </a:cubicBezTo>
                <a:cubicBezTo>
                  <a:pt x="4096" y="297013"/>
                  <a:pt x="4096" y="244721"/>
                  <a:pt x="4096" y="191952"/>
                </a:cubicBezTo>
                <a:close/>
                <a:moveTo>
                  <a:pt x="29432" y="319206"/>
                </a:moveTo>
                <a:cubicBezTo>
                  <a:pt x="93536" y="323779"/>
                  <a:pt x="154781" y="313301"/>
                  <a:pt x="214598" y="315301"/>
                </a:cubicBezTo>
                <a:cubicBezTo>
                  <a:pt x="213360" y="269391"/>
                  <a:pt x="210884" y="226528"/>
                  <a:pt x="211455" y="183666"/>
                </a:cubicBezTo>
                <a:cubicBezTo>
                  <a:pt x="212027" y="140803"/>
                  <a:pt x="215551" y="97083"/>
                  <a:pt x="217837" y="54221"/>
                </a:cubicBezTo>
                <a:cubicBezTo>
                  <a:pt x="196596" y="49268"/>
                  <a:pt x="46387" y="56888"/>
                  <a:pt x="29432" y="62889"/>
                </a:cubicBezTo>
                <a:close/>
                <a:moveTo>
                  <a:pt x="153257" y="34695"/>
                </a:moveTo>
                <a:cubicBezTo>
                  <a:pt x="150686" y="20312"/>
                  <a:pt x="141351" y="22884"/>
                  <a:pt x="134207" y="22503"/>
                </a:cubicBezTo>
                <a:cubicBezTo>
                  <a:pt x="104585" y="20883"/>
                  <a:pt x="103061" y="21360"/>
                  <a:pt x="94298" y="33075"/>
                </a:cubicBezTo>
                <a:cubicBezTo>
                  <a:pt x="113555" y="36962"/>
                  <a:pt x="133338" y="37509"/>
                  <a:pt x="152781" y="34695"/>
                </a:cubicBezTo>
                <a:close/>
              </a:path>
            </a:pathLst>
          </a:custGeom>
          <a:solidFill>
            <a:schemeClr val="accent4">
              <a:lumMod val="20000"/>
              <a:lumOff val="8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0" name="Hình ảnh 11"/>
          <p:cNvPicPr>
            <a:picLocks noChangeAspect="1"/>
          </p:cNvPicPr>
          <p:nvPr/>
        </p:nvPicPr>
        <p:blipFill>
          <a:blip r:embed="rId2">
            <a:extLst>
              <a:ext uri="{28A0092B-C50C-407E-A947-70E740481C1C}">
                <a14:useLocalDpi xmlns:a14="http://schemas.microsoft.com/office/drawing/2010/main" val="0"/>
              </a:ext>
            </a:extLst>
          </a:blip>
          <a:srcRect l="10325" r="10325"/>
          <a:stretch>
            <a:fillRect/>
          </a:stretch>
        </p:blipFill>
        <p:spPr>
          <a:xfrm rot="16200000">
            <a:off x="7809802" y="2163960"/>
            <a:ext cx="3576225" cy="2558615"/>
          </a:xfrm>
          <a:prstGeom prst="roundRect">
            <a:avLst/>
          </a:prstGeom>
          <a:solidFill>
            <a:schemeClr val="accent4">
              <a:lumMod val="20000"/>
              <a:lumOff val="80000"/>
            </a:schemeClr>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246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grpSp>
        <p:nvGrpSpPr>
          <p:cNvPr id="5" name="Google Shape;946;p40"/>
          <p:cNvGrpSpPr/>
          <p:nvPr/>
        </p:nvGrpSpPr>
        <p:grpSpPr>
          <a:xfrm>
            <a:off x="747771" y="1316954"/>
            <a:ext cx="4961985" cy="4044756"/>
            <a:chOff x="1552241" y="478651"/>
            <a:chExt cx="419608" cy="338282"/>
          </a:xfrm>
          <a:solidFill>
            <a:schemeClr val="bg2">
              <a:lumMod val="90000"/>
            </a:schemeClr>
          </a:solidFill>
        </p:grpSpPr>
        <p:sp>
          <p:nvSpPr>
            <p:cNvPr id="6" name="Google Shape;947;p40"/>
            <p:cNvSpPr/>
            <p:nvPr/>
          </p:nvSpPr>
          <p:spPr>
            <a:xfrm>
              <a:off x="1552241" y="478651"/>
              <a:ext cx="401432" cy="271800"/>
            </a:xfrm>
            <a:custGeom>
              <a:avLst/>
              <a:gdLst/>
              <a:ahLst/>
              <a:cxnLst/>
              <a:rect l="l" t="t" r="r" b="b"/>
              <a:pathLst>
                <a:path w="401432" h="271800" extrusionOk="0">
                  <a:moveTo>
                    <a:pt x="247968" y="62"/>
                  </a:moveTo>
                  <a:lnTo>
                    <a:pt x="359124" y="62"/>
                  </a:lnTo>
                  <a:cubicBezTo>
                    <a:pt x="366506" y="-146"/>
                    <a:pt x="373888" y="172"/>
                    <a:pt x="381222" y="1014"/>
                  </a:cubicBezTo>
                  <a:cubicBezTo>
                    <a:pt x="396748" y="3205"/>
                    <a:pt x="401701" y="9110"/>
                    <a:pt x="401415" y="24541"/>
                  </a:cubicBezTo>
                  <a:cubicBezTo>
                    <a:pt x="401549" y="31953"/>
                    <a:pt x="400911" y="39359"/>
                    <a:pt x="399510" y="46639"/>
                  </a:cubicBezTo>
                  <a:cubicBezTo>
                    <a:pt x="389852" y="99074"/>
                    <a:pt x="386023" y="152423"/>
                    <a:pt x="388080" y="205706"/>
                  </a:cubicBezTo>
                  <a:cubicBezTo>
                    <a:pt x="388080" y="209421"/>
                    <a:pt x="388080" y="213136"/>
                    <a:pt x="388080" y="216755"/>
                  </a:cubicBezTo>
                  <a:cubicBezTo>
                    <a:pt x="386842" y="235805"/>
                    <a:pt x="383032" y="239711"/>
                    <a:pt x="364172" y="242187"/>
                  </a:cubicBezTo>
                  <a:cubicBezTo>
                    <a:pt x="353124" y="243616"/>
                    <a:pt x="341979" y="243425"/>
                    <a:pt x="330835" y="244187"/>
                  </a:cubicBezTo>
                  <a:cubicBezTo>
                    <a:pt x="271113" y="248473"/>
                    <a:pt x="211201" y="252093"/>
                    <a:pt x="151479" y="257427"/>
                  </a:cubicBezTo>
                  <a:cubicBezTo>
                    <a:pt x="126524" y="259713"/>
                    <a:pt x="101949" y="265714"/>
                    <a:pt x="77184" y="270095"/>
                  </a:cubicBezTo>
                  <a:cubicBezTo>
                    <a:pt x="49562" y="275048"/>
                    <a:pt x="39084" y="270095"/>
                    <a:pt x="33084" y="243425"/>
                  </a:cubicBezTo>
                  <a:cubicBezTo>
                    <a:pt x="25368" y="210373"/>
                    <a:pt x="20701" y="176750"/>
                    <a:pt x="15176" y="143127"/>
                  </a:cubicBezTo>
                  <a:cubicBezTo>
                    <a:pt x="10509" y="115409"/>
                    <a:pt x="5651" y="87692"/>
                    <a:pt x="2604" y="59783"/>
                  </a:cubicBezTo>
                  <a:cubicBezTo>
                    <a:pt x="-1778" y="21683"/>
                    <a:pt x="-5969" y="18159"/>
                    <a:pt x="37751" y="13396"/>
                  </a:cubicBezTo>
                  <a:cubicBezTo>
                    <a:pt x="98711" y="6824"/>
                    <a:pt x="160338" y="5491"/>
                    <a:pt x="221679" y="2062"/>
                  </a:cubicBezTo>
                  <a:cubicBezTo>
                    <a:pt x="230537" y="1586"/>
                    <a:pt x="239395" y="2062"/>
                    <a:pt x="248253" y="2062"/>
                  </a:cubicBezTo>
                  <a:close/>
                  <a:moveTo>
                    <a:pt x="361505" y="218089"/>
                  </a:moveTo>
                  <a:cubicBezTo>
                    <a:pt x="365316" y="152176"/>
                    <a:pt x="369030" y="89787"/>
                    <a:pt x="372745" y="25684"/>
                  </a:cubicBezTo>
                  <a:cubicBezTo>
                    <a:pt x="364268" y="25684"/>
                    <a:pt x="356362" y="24636"/>
                    <a:pt x="348361" y="24636"/>
                  </a:cubicBezTo>
                  <a:cubicBezTo>
                    <a:pt x="286925" y="25208"/>
                    <a:pt x="225489" y="24636"/>
                    <a:pt x="164052" y="26731"/>
                  </a:cubicBezTo>
                  <a:cubicBezTo>
                    <a:pt x="124143" y="27875"/>
                    <a:pt x="84328" y="31304"/>
                    <a:pt x="44418" y="34352"/>
                  </a:cubicBezTo>
                  <a:cubicBezTo>
                    <a:pt x="28797" y="35590"/>
                    <a:pt x="25368" y="39019"/>
                    <a:pt x="27845" y="53402"/>
                  </a:cubicBezTo>
                  <a:cubicBezTo>
                    <a:pt x="36227" y="110552"/>
                    <a:pt x="45276" y="167702"/>
                    <a:pt x="54515" y="224280"/>
                  </a:cubicBezTo>
                  <a:cubicBezTo>
                    <a:pt x="56544" y="232405"/>
                    <a:pt x="59182" y="240368"/>
                    <a:pt x="62421" y="248093"/>
                  </a:cubicBezTo>
                  <a:cubicBezTo>
                    <a:pt x="161957" y="224661"/>
                    <a:pt x="262064" y="223994"/>
                    <a:pt x="361505" y="218089"/>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 name="Google Shape;948;p40"/>
            <p:cNvSpPr/>
            <p:nvPr/>
          </p:nvSpPr>
          <p:spPr>
            <a:xfrm>
              <a:off x="1557988" y="742745"/>
              <a:ext cx="413861" cy="74188"/>
            </a:xfrm>
            <a:custGeom>
              <a:avLst/>
              <a:gdLst/>
              <a:ahLst/>
              <a:cxnLst/>
              <a:rect l="l" t="t" r="r" b="b"/>
              <a:pathLst>
                <a:path w="413861" h="74188" extrusionOk="0">
                  <a:moveTo>
                    <a:pt x="150400" y="14192"/>
                  </a:moveTo>
                  <a:lnTo>
                    <a:pt x="163163" y="34861"/>
                  </a:lnTo>
                  <a:cubicBezTo>
                    <a:pt x="190690" y="31528"/>
                    <a:pt x="219361" y="28861"/>
                    <a:pt x="247650" y="23908"/>
                  </a:cubicBezTo>
                  <a:cubicBezTo>
                    <a:pt x="252793" y="22955"/>
                    <a:pt x="256222" y="12573"/>
                    <a:pt x="263366" y="2381"/>
                  </a:cubicBezTo>
                  <a:cubicBezTo>
                    <a:pt x="306134" y="1619"/>
                    <a:pt x="354139" y="476"/>
                    <a:pt x="402241" y="0"/>
                  </a:cubicBezTo>
                  <a:cubicBezTo>
                    <a:pt x="405765" y="0"/>
                    <a:pt x="409480" y="4096"/>
                    <a:pt x="413861" y="6763"/>
                  </a:cubicBezTo>
                  <a:cubicBezTo>
                    <a:pt x="411861" y="10287"/>
                    <a:pt x="410623" y="12859"/>
                    <a:pt x="409099" y="15145"/>
                  </a:cubicBezTo>
                  <a:cubicBezTo>
                    <a:pt x="400336" y="28670"/>
                    <a:pt x="394240" y="47530"/>
                    <a:pt x="381762" y="54102"/>
                  </a:cubicBezTo>
                  <a:cubicBezTo>
                    <a:pt x="369284" y="60674"/>
                    <a:pt x="350044" y="55531"/>
                    <a:pt x="334137" y="55150"/>
                  </a:cubicBezTo>
                  <a:cubicBezTo>
                    <a:pt x="248888" y="53350"/>
                    <a:pt x="163639" y="58569"/>
                    <a:pt x="79248" y="70771"/>
                  </a:cubicBezTo>
                  <a:cubicBezTo>
                    <a:pt x="31623" y="77629"/>
                    <a:pt x="31623" y="77533"/>
                    <a:pt x="4096" y="37909"/>
                  </a:cubicBezTo>
                  <a:cubicBezTo>
                    <a:pt x="2534" y="35147"/>
                    <a:pt x="1162" y="32290"/>
                    <a:pt x="0" y="29337"/>
                  </a:cubicBezTo>
                  <a:cubicBezTo>
                    <a:pt x="7382" y="26813"/>
                    <a:pt x="14964" y="24898"/>
                    <a:pt x="22669" y="23622"/>
                  </a:cubicBezTo>
                  <a:cubicBezTo>
                    <a:pt x="64389" y="19907"/>
                    <a:pt x="106585" y="17335"/>
                    <a:pt x="150400" y="14192"/>
                  </a:cubicBez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8" name="Hình ảnh 9"/>
          <p:cNvPicPr>
            <a:picLocks noChangeAspect="1"/>
          </p:cNvPicPr>
          <p:nvPr/>
        </p:nvPicPr>
        <p:blipFill>
          <a:blip r:embed="rId2" cstate="print">
            <a:extLst>
              <a:ext uri="{28A0092B-C50C-407E-A947-70E740481C1C}">
                <a14:useLocalDpi xmlns:a14="http://schemas.microsoft.com/office/drawing/2010/main" val="0"/>
              </a:ext>
            </a:extLst>
          </a:blip>
          <a:srcRect l="731" r="731"/>
          <a:stretch>
            <a:fillRect/>
          </a:stretch>
        </p:blipFill>
        <p:spPr>
          <a:xfrm rot="21360459">
            <a:off x="1332358" y="1662722"/>
            <a:ext cx="3729089" cy="2329150"/>
          </a:xfrm>
          <a:prstGeom prst="roundRect">
            <a:avLst/>
          </a:prstGeom>
          <a:solidFill>
            <a:schemeClr val="bg2">
              <a:lumMod val="90000"/>
            </a:schemeClr>
          </a:solidFill>
          <a:effectLst>
            <a:outerShdw blurRad="63500" sx="102000" sy="102000" algn="ctr" rotWithShape="0">
              <a:prstClr val="black">
                <a:alpha val="40000"/>
              </a:prstClr>
            </a:outerShdw>
          </a:effectLst>
        </p:spPr>
      </p:pic>
      <p:grpSp>
        <p:nvGrpSpPr>
          <p:cNvPr id="9" name="Google Shape;940;p40"/>
          <p:cNvGrpSpPr/>
          <p:nvPr/>
        </p:nvGrpSpPr>
        <p:grpSpPr>
          <a:xfrm>
            <a:off x="5777716" y="700125"/>
            <a:ext cx="5838039" cy="5409730"/>
            <a:chOff x="6543536" y="1448270"/>
            <a:chExt cx="3652167" cy="3646200"/>
          </a:xfrm>
          <a:solidFill>
            <a:schemeClr val="bg2">
              <a:lumMod val="90000"/>
            </a:schemeClr>
          </a:solidFill>
        </p:grpSpPr>
        <p:sp>
          <p:nvSpPr>
            <p:cNvPr id="10" name="Google Shape;941;p40"/>
            <p:cNvSpPr/>
            <p:nvPr/>
          </p:nvSpPr>
          <p:spPr>
            <a:xfrm flipH="1">
              <a:off x="6543536" y="1448270"/>
              <a:ext cx="3646200" cy="3646200"/>
            </a:xfrm>
            <a:prstGeom prst="rect">
              <a:avLst/>
            </a:prstGeom>
            <a:solidFill>
              <a:schemeClr val="accent5">
                <a:lumMod val="50000"/>
              </a:schemeClr>
            </a:solidFill>
            <a:ln>
              <a:noFill/>
            </a:ln>
            <a:effectLst>
              <a:outerShdw blurRad="50800" dist="38100" dir="5400000" algn="t" rotWithShape="0">
                <a:srgbClr val="000000">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 name="Google Shape;942;p40"/>
            <p:cNvSpPr/>
            <p:nvPr/>
          </p:nvSpPr>
          <p:spPr>
            <a:xfrm flipH="1">
              <a:off x="6549503" y="1453679"/>
              <a:ext cx="3646200" cy="729000"/>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sp>
        <p:nvSpPr>
          <p:cNvPr id="12" name="Google Shape;945;p40"/>
          <p:cNvSpPr txBox="1"/>
          <p:nvPr/>
        </p:nvSpPr>
        <p:spPr>
          <a:xfrm>
            <a:off x="5992652" y="1077968"/>
            <a:ext cx="5389920" cy="4654044"/>
          </a:xfrm>
          <a:prstGeom prst="rect">
            <a:avLst/>
          </a:prstGeom>
          <a:solidFill>
            <a:schemeClr val="accent5">
              <a:lumMod val="50000"/>
            </a:schemeClr>
          </a:solidFill>
          <a:ln>
            <a:noFill/>
          </a:ln>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2100"/>
              </a:spcAft>
            </a:pPr>
            <a:r>
              <a:rPr lang="vi-VN" sz="2600" dirty="0" smtClean="0">
                <a:solidFill>
                  <a:schemeClr val="bg1">
                    <a:lumMod val="10000"/>
                  </a:schemeClr>
                </a:solidFill>
                <a:latin typeface="Baloo" panose="020B0604020202020204" charset="0"/>
                <a:cs typeface="Baloo" panose="020B0604020202020204" charset="0"/>
              </a:rPr>
              <a:t>Cái thiện: sinh viên cần học hỏi, trân trọng và tự giáo dục bản thân, hướng tới cái thiện, cái tốt đẹp, có tấm lòng nhân ái.</a:t>
            </a:r>
            <a:endParaRPr lang="en-US" sz="2600" dirty="0" smtClean="0">
              <a:solidFill>
                <a:schemeClr val="bg1">
                  <a:lumMod val="10000"/>
                </a:schemeClr>
              </a:solidFill>
              <a:latin typeface="Baloo" panose="020B0604020202020204" charset="0"/>
              <a:cs typeface="Baloo" panose="020B0604020202020204" charset="0"/>
            </a:endParaRPr>
          </a:p>
          <a:p>
            <a:pPr algn="just">
              <a:spcAft>
                <a:spcPts val="2100"/>
              </a:spcAft>
            </a:pPr>
            <a:r>
              <a:rPr lang="vi-VN" sz="2600" dirty="0" smtClean="0">
                <a:solidFill>
                  <a:schemeClr val="bg1">
                    <a:lumMod val="10000"/>
                  </a:schemeClr>
                </a:solidFill>
                <a:latin typeface="Baloo" panose="020B0604020202020204" charset="0"/>
                <a:cs typeface="Baloo" panose="020B0604020202020204" charset="0"/>
              </a:rPr>
              <a:t> Biết yêu thương đoàn kết, quý trọng con người, biết giúp đỡ đùm bọc những người có hoàn cảnh khó khăn đặc biệt là hiếu thảo với ông bà, cha mẹ</a:t>
            </a:r>
            <a:endParaRPr lang="vi-VN" sz="2600" dirty="0">
              <a:solidFill>
                <a:schemeClr val="bg1">
                  <a:lumMod val="10000"/>
                </a:schemeClr>
              </a:solidFill>
              <a:latin typeface="Baloo" panose="020B0604020202020204" charset="0"/>
              <a:cs typeface="Baloo" panose="020B0604020202020204" charset="0"/>
            </a:endParaRPr>
          </a:p>
        </p:txBody>
      </p:sp>
    </p:spTree>
    <p:extLst>
      <p:ext uri="{BB962C8B-B14F-4D97-AF65-F5344CB8AC3E}">
        <p14:creationId xmlns:p14="http://schemas.microsoft.com/office/powerpoint/2010/main" val="2873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5" name="Oval 4"/>
          <p:cNvSpPr/>
          <p:nvPr/>
        </p:nvSpPr>
        <p:spPr>
          <a:xfrm>
            <a:off x="180109" y="87240"/>
            <a:ext cx="2927927" cy="1052945"/>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000" b="1" dirty="0" smtClean="0">
                <a:solidFill>
                  <a:schemeClr val="bg1">
                    <a:lumMod val="10000"/>
                  </a:schemeClr>
                </a:solidFill>
                <a:latin typeface="Times New Roman" panose="02020603050405020304" pitchFamily="18" charset="0"/>
                <a:cs typeface="Times New Roman" panose="02020603050405020304" pitchFamily="18" charset="0"/>
              </a:rPr>
              <a:t>Về </a:t>
            </a:r>
            <a:r>
              <a:rPr lang="en-US" sz="2000" b="1" dirty="0" err="1" smtClean="0">
                <a:solidFill>
                  <a:schemeClr val="bg1">
                    <a:lumMod val="10000"/>
                  </a:schemeClr>
                </a:solidFill>
                <a:latin typeface="Times New Roman" panose="02020603050405020304" pitchFamily="18" charset="0"/>
                <a:cs typeface="Times New Roman" panose="02020603050405020304" pitchFamily="18" charset="0"/>
              </a:rPr>
              <a:t>các</a:t>
            </a:r>
            <a:r>
              <a:rPr lang="en-US" sz="2000" b="1" dirty="0" smtClean="0">
                <a:solidFill>
                  <a:schemeClr val="bg1">
                    <a:lumMod val="10000"/>
                  </a:schemeClr>
                </a:solidFill>
                <a:latin typeface="Times New Roman" panose="02020603050405020304" pitchFamily="18" charset="0"/>
                <a:cs typeface="Times New Roman" panose="02020603050405020304" pitchFamily="18" charset="0"/>
              </a:rPr>
              <a:t> </a:t>
            </a:r>
            <a:r>
              <a:rPr lang="en-US" sz="2000" b="1" dirty="0" err="1" smtClean="0">
                <a:solidFill>
                  <a:schemeClr val="bg1">
                    <a:lumMod val="10000"/>
                  </a:schemeClr>
                </a:solidFill>
                <a:latin typeface="Times New Roman" panose="02020603050405020304" pitchFamily="18" charset="0"/>
                <a:cs typeface="Times New Roman" panose="02020603050405020304" pitchFamily="18" charset="0"/>
              </a:rPr>
              <a:t>hoạt</a:t>
            </a:r>
            <a:r>
              <a:rPr lang="en-US" sz="2000" b="1" dirty="0" smtClean="0">
                <a:solidFill>
                  <a:schemeClr val="bg1">
                    <a:lumMod val="10000"/>
                  </a:schemeClr>
                </a:solidFill>
                <a:latin typeface="Times New Roman" panose="02020603050405020304" pitchFamily="18" charset="0"/>
                <a:cs typeface="Times New Roman" panose="02020603050405020304" pitchFamily="18" charset="0"/>
              </a:rPr>
              <a:t> </a:t>
            </a:r>
            <a:r>
              <a:rPr lang="en-US" sz="2000" b="1" dirty="0" err="1" smtClean="0">
                <a:solidFill>
                  <a:schemeClr val="bg1">
                    <a:lumMod val="10000"/>
                  </a:schemeClr>
                </a:solidFill>
                <a:latin typeface="Times New Roman" panose="02020603050405020304" pitchFamily="18" charset="0"/>
                <a:cs typeface="Times New Roman" panose="02020603050405020304" pitchFamily="18" charset="0"/>
              </a:rPr>
              <a:t>động</a:t>
            </a:r>
            <a:r>
              <a:rPr lang="en-US" sz="2000" b="1" dirty="0" smtClean="0">
                <a:solidFill>
                  <a:schemeClr val="bg1">
                    <a:lumMod val="10000"/>
                  </a:schemeClr>
                </a:solidFill>
                <a:latin typeface="Times New Roman" panose="02020603050405020304" pitchFamily="18" charset="0"/>
                <a:cs typeface="Times New Roman" panose="02020603050405020304" pitchFamily="18" charset="0"/>
              </a:rPr>
              <a:t> </a:t>
            </a:r>
            <a:r>
              <a:rPr lang="en-US" sz="2000" b="1" dirty="0" err="1" smtClean="0">
                <a:solidFill>
                  <a:schemeClr val="bg1">
                    <a:lumMod val="10000"/>
                  </a:schemeClr>
                </a:solidFill>
                <a:latin typeface="Times New Roman" panose="02020603050405020304" pitchFamily="18" charset="0"/>
                <a:cs typeface="Times New Roman" panose="02020603050405020304" pitchFamily="18" charset="0"/>
              </a:rPr>
              <a:t>học</a:t>
            </a:r>
            <a:r>
              <a:rPr lang="en-US" sz="2000" b="1" dirty="0" smtClean="0">
                <a:solidFill>
                  <a:schemeClr val="bg1">
                    <a:lumMod val="10000"/>
                  </a:schemeClr>
                </a:solidFill>
                <a:latin typeface="Times New Roman" panose="02020603050405020304" pitchFamily="18" charset="0"/>
                <a:cs typeface="Times New Roman" panose="02020603050405020304" pitchFamily="18" charset="0"/>
              </a:rPr>
              <a:t> </a:t>
            </a:r>
            <a:r>
              <a:rPr lang="en-US" sz="2000" b="1" dirty="0" err="1" smtClean="0">
                <a:solidFill>
                  <a:schemeClr val="bg1">
                    <a:lumMod val="10000"/>
                  </a:schemeClr>
                </a:solidFill>
                <a:latin typeface="Times New Roman" panose="02020603050405020304" pitchFamily="18" charset="0"/>
                <a:cs typeface="Times New Roman" panose="02020603050405020304" pitchFamily="18" charset="0"/>
              </a:rPr>
              <a:t>tập</a:t>
            </a:r>
            <a:endParaRPr lang="en-US" sz="2000" b="1"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24596" y="1251336"/>
            <a:ext cx="639156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Sinh </a:t>
            </a:r>
            <a:r>
              <a:rPr lang="en-US" sz="2000" dirty="0" err="1" smtClean="0">
                <a:latin typeface="Times New Roman" panose="02020603050405020304" pitchFamily="18" charset="0"/>
                <a:cs typeface="Times New Roman" panose="02020603050405020304" pitchFamily="18" charset="0"/>
              </a:rPr>
              <a:t>viên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tham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a:t>
            </a:r>
            <a:r>
              <a:rPr lang="en-US" sz="2000" dirty="0" smtClean="0">
                <a:latin typeface="Times New Roman" panose="02020603050405020304" pitchFamily="18" charset="0"/>
                <a:cs typeface="Times New Roman" panose="02020603050405020304" pitchFamily="18" charset="0"/>
              </a:rPr>
              <a:t>  xây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học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thân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học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sinh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tích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cực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triển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khai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xuyên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chiều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sâu</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7966363" y="729673"/>
            <a:ext cx="2837874" cy="1427903"/>
          </a:xfrm>
          <a:prstGeom prst="rect">
            <a:avLst/>
          </a:prstGeom>
        </p:spPr>
      </p:pic>
      <p:pic>
        <p:nvPicPr>
          <p:cNvPr id="10" name="Picture 9"/>
          <p:cNvPicPr>
            <a:picLocks noChangeAspect="1"/>
          </p:cNvPicPr>
          <p:nvPr/>
        </p:nvPicPr>
        <p:blipFill>
          <a:blip r:embed="rId3"/>
          <a:stretch>
            <a:fillRect/>
          </a:stretch>
        </p:blipFill>
        <p:spPr>
          <a:xfrm>
            <a:off x="1101003" y="2489300"/>
            <a:ext cx="2619375" cy="1743075"/>
          </a:xfrm>
          <a:prstGeom prst="rect">
            <a:avLst/>
          </a:prstGeom>
        </p:spPr>
      </p:pic>
      <p:pic>
        <p:nvPicPr>
          <p:cNvPr id="11" name="Picture 10"/>
          <p:cNvPicPr>
            <a:picLocks noChangeAspect="1"/>
          </p:cNvPicPr>
          <p:nvPr/>
        </p:nvPicPr>
        <p:blipFill>
          <a:blip r:embed="rId4"/>
          <a:stretch>
            <a:fillRect/>
          </a:stretch>
        </p:blipFill>
        <p:spPr>
          <a:xfrm>
            <a:off x="4160983" y="2470250"/>
            <a:ext cx="2590800" cy="1762125"/>
          </a:xfrm>
          <a:prstGeom prst="rect">
            <a:avLst/>
          </a:prstGeom>
        </p:spPr>
      </p:pic>
      <p:sp>
        <p:nvSpPr>
          <p:cNvPr id="12" name="TextBox 11"/>
          <p:cNvSpPr txBox="1"/>
          <p:nvPr/>
        </p:nvSpPr>
        <p:spPr>
          <a:xfrm>
            <a:off x="7763091" y="2827734"/>
            <a:ext cx="2724728"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Tự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chủ</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động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trong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học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tập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hoạt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động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khoá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a:t>
            </a:r>
          </a:p>
        </p:txBody>
      </p:sp>
      <p:sp>
        <p:nvSpPr>
          <p:cNvPr id="13" name="TextBox 12"/>
          <p:cNvSpPr txBox="1"/>
          <p:nvPr/>
        </p:nvSpPr>
        <p:spPr>
          <a:xfrm>
            <a:off x="355600" y="5149249"/>
            <a:ext cx="632691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Tham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đua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sôi</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phong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trào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Đoàn</a:t>
            </a:r>
            <a:r>
              <a:rPr lang="en-US" sz="2000" dirty="0" smtClean="0">
                <a:latin typeface="Times New Roman" panose="02020603050405020304" pitchFamily="18" charset="0"/>
                <a:cs typeface="Times New Roman" panose="02020603050405020304" pitchFamily="18" charset="0"/>
              </a:rPr>
              <a:t> Thanh </a:t>
            </a:r>
            <a:r>
              <a:rPr lang="en-US" sz="2000" dirty="0" err="1" smtClean="0">
                <a:latin typeface="Times New Roman" panose="02020603050405020304" pitchFamily="18" charset="0"/>
                <a:cs typeface="Times New Roman" panose="02020603050405020304" pitchFamily="18" charset="0"/>
              </a:rPr>
              <a:t>Niên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phấn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đấu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rèn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luyện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đạt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danh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hiệu</a:t>
            </a:r>
            <a:r>
              <a:rPr lang="en-US" sz="2000" dirty="0" smtClean="0">
                <a:latin typeface="Times New Roman" panose="02020603050405020304" pitchFamily="18" charset="0"/>
                <a:cs typeface="Times New Roman" panose="02020603050405020304" pitchFamily="18" charset="0"/>
              </a:rPr>
              <a:t>  “Sinh </a:t>
            </a:r>
            <a:r>
              <a:rPr lang="en-US" sz="2000" dirty="0" err="1">
                <a:latin typeface="Times New Roman" panose="02020603050405020304" pitchFamily="18" charset="0"/>
                <a:cs typeface="Times New Roman" panose="02020603050405020304" pitchFamily="18" charset="0"/>
              </a:rPr>
              <a:t>v</a:t>
            </a:r>
            <a:r>
              <a:rPr lang="en-US" sz="2000" dirty="0" err="1" smtClean="0">
                <a:latin typeface="Times New Roman" panose="02020603050405020304" pitchFamily="18" charset="0"/>
                <a:cs typeface="Times New Roman" panose="02020603050405020304" pitchFamily="18" charset="0"/>
              </a:rPr>
              <a:t>iên</a:t>
            </a:r>
            <a:r>
              <a:rPr lang="en-US" sz="2000" dirty="0" smtClean="0">
                <a:latin typeface="Times New Roman" panose="02020603050405020304" pitchFamily="18" charset="0"/>
                <a:cs typeface="Times New Roman" panose="02020603050405020304" pitchFamily="18" charset="0"/>
              </a:rPr>
              <a:t> 5 </a:t>
            </a:r>
            <a:r>
              <a:rPr lang="en-US" sz="2000" dirty="0" err="1" smtClean="0">
                <a:latin typeface="Times New Roman" panose="02020603050405020304" pitchFamily="18" charset="0"/>
                <a:cs typeface="Times New Roman" panose="02020603050405020304" pitchFamily="18" charset="0"/>
              </a:rPr>
              <a:t>tốt</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5"/>
          <a:stretch>
            <a:fillRect/>
          </a:stretch>
        </p:blipFill>
        <p:spPr>
          <a:xfrm>
            <a:off x="6682510" y="4432904"/>
            <a:ext cx="2373889" cy="1787236"/>
          </a:xfrm>
          <a:prstGeom prst="rect">
            <a:avLst/>
          </a:prstGeom>
        </p:spPr>
      </p:pic>
      <p:pic>
        <p:nvPicPr>
          <p:cNvPr id="15" name="Picture 14"/>
          <p:cNvPicPr>
            <a:picLocks noChangeAspect="1"/>
          </p:cNvPicPr>
          <p:nvPr/>
        </p:nvPicPr>
        <p:blipFill>
          <a:blip r:embed="rId6"/>
          <a:stretch>
            <a:fillRect/>
          </a:stretch>
        </p:blipFill>
        <p:spPr>
          <a:xfrm>
            <a:off x="9385300" y="4432904"/>
            <a:ext cx="2706254" cy="1732008"/>
          </a:xfrm>
          <a:prstGeom prst="rect">
            <a:avLst/>
          </a:prstGeom>
        </p:spPr>
      </p:pic>
    </p:spTree>
    <p:extLst>
      <p:ext uri="{BB962C8B-B14F-4D97-AF65-F5344CB8AC3E}">
        <p14:creationId xmlns:p14="http://schemas.microsoft.com/office/powerpoint/2010/main" val="103386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wipe(down)">
                                      <p:cBhvr>
                                        <p:cTn id="23" dur="500"/>
                                        <p:tgtEl>
                                          <p:spTgt spid="1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wipe(down)">
                                      <p:cBhvr>
                                        <p:cTn id="28" dur="500"/>
                                        <p:tgtEl>
                                          <p:spTgt spid="13">
                                            <p:txEl>
                                              <p:pRg st="0" end="0"/>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5" name="Oval 4"/>
          <p:cNvSpPr/>
          <p:nvPr/>
        </p:nvSpPr>
        <p:spPr>
          <a:xfrm>
            <a:off x="360218" y="289191"/>
            <a:ext cx="2789382" cy="985427"/>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000" b="1" dirty="0" smtClean="0">
                <a:solidFill>
                  <a:schemeClr val="bg1">
                    <a:lumMod val="10000"/>
                  </a:schemeClr>
                </a:solidFill>
                <a:latin typeface="Times New Roman" panose="02020603050405020304" pitchFamily="18" charset="0"/>
                <a:cs typeface="Times New Roman" panose="02020603050405020304" pitchFamily="18" charset="0"/>
              </a:rPr>
              <a:t>Về </a:t>
            </a:r>
            <a:r>
              <a:rPr lang="en-US" sz="2000" b="1" dirty="0" err="1" smtClean="0">
                <a:solidFill>
                  <a:schemeClr val="bg1">
                    <a:lumMod val="10000"/>
                  </a:schemeClr>
                </a:solidFill>
                <a:latin typeface="Times New Roman" panose="02020603050405020304" pitchFamily="18" charset="0"/>
                <a:cs typeface="Times New Roman" panose="02020603050405020304" pitchFamily="18" charset="0"/>
              </a:rPr>
              <a:t>các</a:t>
            </a:r>
            <a:r>
              <a:rPr lang="en-US" sz="2000" b="1" dirty="0" smtClean="0">
                <a:solidFill>
                  <a:schemeClr val="bg1">
                    <a:lumMod val="10000"/>
                  </a:schemeClr>
                </a:solidFill>
                <a:latin typeface="Times New Roman" panose="02020603050405020304" pitchFamily="18" charset="0"/>
                <a:cs typeface="Times New Roman" panose="02020603050405020304" pitchFamily="18" charset="0"/>
              </a:rPr>
              <a:t> </a:t>
            </a:r>
            <a:r>
              <a:rPr lang="en-US" sz="2000" b="1" dirty="0" err="1" smtClean="0">
                <a:solidFill>
                  <a:schemeClr val="bg1">
                    <a:lumMod val="10000"/>
                  </a:schemeClr>
                </a:solidFill>
                <a:latin typeface="Times New Roman" panose="02020603050405020304" pitchFamily="18" charset="0"/>
                <a:cs typeface="Times New Roman" panose="02020603050405020304" pitchFamily="18" charset="0"/>
              </a:rPr>
              <a:t>hoạt</a:t>
            </a:r>
            <a:r>
              <a:rPr lang="en-US" sz="2000" b="1" dirty="0" smtClean="0">
                <a:solidFill>
                  <a:schemeClr val="bg1">
                    <a:lumMod val="10000"/>
                  </a:schemeClr>
                </a:solidFill>
                <a:latin typeface="Times New Roman" panose="02020603050405020304" pitchFamily="18" charset="0"/>
                <a:cs typeface="Times New Roman" panose="02020603050405020304" pitchFamily="18" charset="0"/>
              </a:rPr>
              <a:t> </a:t>
            </a:r>
            <a:r>
              <a:rPr lang="en-US" sz="2000" b="1" dirty="0" err="1" smtClean="0">
                <a:solidFill>
                  <a:schemeClr val="bg1">
                    <a:lumMod val="10000"/>
                  </a:schemeClr>
                </a:solidFill>
                <a:latin typeface="Times New Roman" panose="02020603050405020304" pitchFamily="18" charset="0"/>
                <a:cs typeface="Times New Roman" panose="02020603050405020304" pitchFamily="18" charset="0"/>
              </a:rPr>
              <a:t>động</a:t>
            </a:r>
            <a:r>
              <a:rPr lang="en-US" sz="2000" b="1" dirty="0" smtClean="0">
                <a:solidFill>
                  <a:schemeClr val="bg1">
                    <a:lumMod val="10000"/>
                  </a:schemeClr>
                </a:solidFill>
                <a:latin typeface="Times New Roman" panose="02020603050405020304" pitchFamily="18" charset="0"/>
                <a:cs typeface="Times New Roman" panose="02020603050405020304" pitchFamily="18" charset="0"/>
              </a:rPr>
              <a:t> </a:t>
            </a:r>
            <a:r>
              <a:rPr lang="en-US" sz="2000" b="1" dirty="0" err="1" smtClean="0">
                <a:solidFill>
                  <a:schemeClr val="bg1">
                    <a:lumMod val="10000"/>
                  </a:schemeClr>
                </a:solidFill>
                <a:latin typeface="Times New Roman" panose="02020603050405020304" pitchFamily="18" charset="0"/>
                <a:cs typeface="Times New Roman" panose="02020603050405020304" pitchFamily="18" charset="0"/>
              </a:rPr>
              <a:t>học</a:t>
            </a:r>
            <a:r>
              <a:rPr lang="en-US" sz="2000" b="1" dirty="0" smtClean="0">
                <a:solidFill>
                  <a:schemeClr val="bg1">
                    <a:lumMod val="10000"/>
                  </a:schemeClr>
                </a:solidFill>
                <a:latin typeface="Times New Roman" panose="02020603050405020304" pitchFamily="18" charset="0"/>
                <a:cs typeface="Times New Roman" panose="02020603050405020304" pitchFamily="18" charset="0"/>
              </a:rPr>
              <a:t> </a:t>
            </a:r>
            <a:r>
              <a:rPr lang="en-US" sz="2000" b="1" dirty="0" err="1" smtClean="0">
                <a:solidFill>
                  <a:schemeClr val="bg1">
                    <a:lumMod val="10000"/>
                  </a:schemeClr>
                </a:solidFill>
                <a:latin typeface="Times New Roman" panose="02020603050405020304" pitchFamily="18" charset="0"/>
                <a:cs typeface="Times New Roman" panose="02020603050405020304" pitchFamily="18" charset="0"/>
              </a:rPr>
              <a:t>tập</a:t>
            </a:r>
            <a:endParaRPr lang="en-US" sz="2000" b="1"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360216" y="1382004"/>
            <a:ext cx="4987638" cy="1569660"/>
          </a:xfrm>
          <a:prstGeom prst="rect">
            <a:avLst/>
          </a:prstGeom>
        </p:spPr>
        <p:txBody>
          <a:bodyPr wrap="square">
            <a:spAutoFit/>
          </a:bodyPr>
          <a:lstStyle/>
          <a:p>
            <a:pPr marL="742950" lvl="1" indent="-285750">
              <a:buFont typeface="Arial" panose="020B0604020202020204" pitchFamily="34" charset="0"/>
              <a:buChar char="•"/>
            </a:pPr>
            <a:r>
              <a:rPr lang="en-US" sz="2400" dirty="0" err="1" smtClean="0">
                <a:latin typeface="Times New Roman" panose="02020603050405020304" pitchFamily="18" charset="0"/>
                <a:cs typeface="Times New Roman" panose="02020603050405020304" pitchFamily="18" charset="0"/>
              </a:rPr>
              <a:t>Hưởng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ứng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Bác</a:t>
            </a:r>
            <a:r>
              <a:rPr lang="en-US" sz="2400" dirty="0">
                <a:latin typeface="Times New Roman" panose="02020603050405020304" pitchFamily="18" charset="0"/>
                <a:cs typeface="Times New Roman" panose="02020603050405020304" pitchFamily="18" charset="0"/>
              </a:rPr>
              <a:t>”, “ Working skill”, “ </a:t>
            </a:r>
            <a:r>
              <a:rPr lang="en-US" sz="2400" dirty="0" err="1">
                <a:latin typeface="Times New Roman" panose="02020603050405020304" pitchFamily="18" charset="0"/>
                <a:cs typeface="Times New Roman" panose="02020603050405020304" pitchFamily="18" charset="0"/>
              </a:rPr>
              <a:t>Robocon</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thi</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Olympic</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5554695" y="1513876"/>
            <a:ext cx="2735947" cy="1789124"/>
          </a:xfrm>
          <a:prstGeom prst="rect">
            <a:avLst/>
          </a:prstGeom>
        </p:spPr>
      </p:pic>
      <p:pic>
        <p:nvPicPr>
          <p:cNvPr id="8" name="Picture 7"/>
          <p:cNvPicPr>
            <a:picLocks noChangeAspect="1"/>
          </p:cNvPicPr>
          <p:nvPr/>
        </p:nvPicPr>
        <p:blipFill>
          <a:blip r:embed="rId3"/>
          <a:stretch>
            <a:fillRect/>
          </a:stretch>
        </p:blipFill>
        <p:spPr>
          <a:xfrm>
            <a:off x="8789670" y="1559925"/>
            <a:ext cx="2619375" cy="1743075"/>
          </a:xfrm>
          <a:prstGeom prst="rect">
            <a:avLst/>
          </a:prstGeom>
        </p:spPr>
      </p:pic>
      <p:pic>
        <p:nvPicPr>
          <p:cNvPr id="9" name="Picture 8"/>
          <p:cNvPicPr>
            <a:picLocks noChangeAspect="1"/>
          </p:cNvPicPr>
          <p:nvPr/>
        </p:nvPicPr>
        <p:blipFill>
          <a:blip r:embed="rId4"/>
          <a:stretch>
            <a:fillRect/>
          </a:stretch>
        </p:blipFill>
        <p:spPr>
          <a:xfrm>
            <a:off x="768112" y="4362206"/>
            <a:ext cx="2552700" cy="1790700"/>
          </a:xfrm>
          <a:prstGeom prst="rect">
            <a:avLst/>
          </a:prstGeom>
        </p:spPr>
      </p:pic>
      <p:pic>
        <p:nvPicPr>
          <p:cNvPr id="10" name="Picture 9"/>
          <p:cNvPicPr>
            <a:picLocks noChangeAspect="1"/>
          </p:cNvPicPr>
          <p:nvPr/>
        </p:nvPicPr>
        <p:blipFill>
          <a:blip r:embed="rId5"/>
          <a:stretch>
            <a:fillRect/>
          </a:stretch>
        </p:blipFill>
        <p:spPr>
          <a:xfrm>
            <a:off x="3488928" y="4362206"/>
            <a:ext cx="2935858" cy="1832931"/>
          </a:xfrm>
          <a:prstGeom prst="rect">
            <a:avLst/>
          </a:prstGeom>
        </p:spPr>
      </p:pic>
      <p:sp>
        <p:nvSpPr>
          <p:cNvPr id="11" name="Rectangle 10"/>
          <p:cNvSpPr/>
          <p:nvPr/>
        </p:nvSpPr>
        <p:spPr>
          <a:xfrm>
            <a:off x="6606137" y="4583246"/>
            <a:ext cx="4802908" cy="1569660"/>
          </a:xfrm>
          <a:prstGeom prst="rect">
            <a:avLst/>
          </a:prstGeom>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 </a:t>
            </a:r>
            <a:r>
              <a:rPr lang="en-US" sz="2400" dirty="0" err="1">
                <a:latin typeface="Times New Roman" panose="02020603050405020304" pitchFamily="18" charset="0"/>
                <a:cs typeface="Times New Roman" panose="02020603050405020304" pitchFamily="18" charset="0"/>
              </a:rPr>
              <a:t>đua</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 </a:t>
            </a:r>
            <a:r>
              <a:rPr lang="en-US" sz="2400" dirty="0" err="1" smtClean="0">
                <a:latin typeface="Times New Roman" panose="02020603050405020304" pitchFamily="18" charset="0"/>
                <a:cs typeface="Times New Roman" panose="02020603050405020304" pitchFamily="18" charset="0"/>
              </a:rPr>
              <a:t>thực</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5S; </a:t>
            </a:r>
            <a:r>
              <a:rPr lang="en-US" sz="2400" dirty="0" err="1">
                <a:latin typeface="Times New Roman" panose="02020603050405020304" pitchFamily="18" charset="0"/>
                <a:cs typeface="Times New Roman" panose="02020603050405020304" pitchFamily="18" charset="0"/>
              </a:rPr>
              <a:t>khởi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sáng</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tạo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được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sinh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viên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trường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hưởng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ứng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đua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sôi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nổi</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34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wipe(down)">
                                      <p:cBhvr>
                                        <p:cTn id="26"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tx1"/>
                </a:solidFill>
              </a:rPr>
              <a:t>27</a:t>
            </a:fld>
            <a:endParaRPr lang="en">
              <a:solidFill>
                <a:schemeClr val="tx1"/>
              </a:solidFill>
            </a:endParaRPr>
          </a:p>
        </p:txBody>
      </p:sp>
      <p:sp>
        <p:nvSpPr>
          <p:cNvPr id="5" name="Oval 4"/>
          <p:cNvSpPr/>
          <p:nvPr/>
        </p:nvSpPr>
        <p:spPr>
          <a:xfrm>
            <a:off x="-188448" y="89352"/>
            <a:ext cx="3620655" cy="710699"/>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400" b="1" dirty="0" smtClean="0">
                <a:solidFill>
                  <a:schemeClr val="tx1"/>
                </a:solidFill>
                <a:latin typeface="Times New Roman" panose="02020603050405020304" pitchFamily="18" charset="0"/>
                <a:cs typeface="Times New Roman" panose="02020603050405020304" pitchFamily="18" charset="0"/>
              </a:rPr>
              <a:t>Về </a:t>
            </a:r>
            <a:r>
              <a:rPr lang="en-US" sz="2400" b="1" dirty="0" err="1" smtClean="0">
                <a:solidFill>
                  <a:schemeClr val="tx1"/>
                </a:solidFill>
                <a:latin typeface="Times New Roman" panose="02020603050405020304" pitchFamily="18" charset="0"/>
                <a:cs typeface="Times New Roman" panose="02020603050405020304" pitchFamily="18" charset="0"/>
              </a:rPr>
              <a:t>các</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hoạt</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động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tình</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nguyện</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44946" y="871439"/>
            <a:ext cx="677949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err="1" smtClean="0">
                <a:solidFill>
                  <a:schemeClr val="tx1"/>
                </a:solidFill>
                <a:latin typeface="Times New Roman" panose="02020603050405020304" pitchFamily="18" charset="0"/>
                <a:cs typeface="Times New Roman" panose="02020603050405020304" pitchFamily="18" charset="0"/>
              </a:rPr>
              <a:t>Tham</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gia</a:t>
            </a:r>
            <a:r>
              <a:rPr lang="en-US" sz="2400" dirty="0" smtClean="0">
                <a:solidFill>
                  <a:schemeClr val="tx1"/>
                </a:solidFill>
                <a:latin typeface="Times New Roman" panose="02020603050405020304" pitchFamily="18" charset="0"/>
                <a:cs typeface="Times New Roman" panose="02020603050405020304" pitchFamily="18" charset="0"/>
              </a:rPr>
              <a:t> nhiều </a:t>
            </a:r>
            <a:r>
              <a:rPr lang="en-US" sz="2400" dirty="0" err="1" smtClean="0">
                <a:solidFill>
                  <a:schemeClr val="tx1"/>
                </a:solidFill>
                <a:latin typeface="Times New Roman" panose="02020603050405020304" pitchFamily="18" charset="0"/>
                <a:cs typeface="Times New Roman" panose="02020603050405020304" pitchFamily="18" charset="0"/>
              </a:rPr>
              <a:t>hoạt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động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nhận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và</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chăm</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sóc</a:t>
            </a:r>
            <a:r>
              <a:rPr lang="en-US" sz="2400" dirty="0" smtClean="0">
                <a:solidFill>
                  <a:schemeClr val="tx1"/>
                </a:solidFill>
                <a:latin typeface="Times New Roman" panose="02020603050405020304" pitchFamily="18" charset="0"/>
                <a:cs typeface="Times New Roman" panose="02020603050405020304" pitchFamily="18" charset="0"/>
              </a:rPr>
              <a:t> di </a:t>
            </a:r>
            <a:r>
              <a:rPr lang="en-US" sz="2400" dirty="0" err="1" smtClean="0">
                <a:solidFill>
                  <a:schemeClr val="tx1"/>
                </a:solidFill>
                <a:latin typeface="Times New Roman" panose="02020603050405020304" pitchFamily="18" charset="0"/>
                <a:cs typeface="Times New Roman" panose="02020603050405020304" pitchFamily="18" charset="0"/>
              </a:rPr>
              <a:t>tích</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lịch</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sử</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a:t>
            </a:r>
            <a:r>
              <a:rPr lang="en-US" sz="2400" dirty="0" err="1" smtClean="0">
                <a:solidFill>
                  <a:schemeClr val="tx1"/>
                </a:solidFill>
                <a:latin typeface="Times New Roman" panose="02020603050405020304" pitchFamily="18" charset="0"/>
                <a:cs typeface="Times New Roman" panose="02020603050405020304" pitchFamily="18" charset="0"/>
              </a:rPr>
              <a:t>ghĩa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trang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liệt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sỹ</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7399122" y="412625"/>
            <a:ext cx="2972233" cy="1743075"/>
          </a:xfrm>
          <a:prstGeom prst="rect">
            <a:avLst/>
          </a:prstGeom>
        </p:spPr>
      </p:pic>
      <p:pic>
        <p:nvPicPr>
          <p:cNvPr id="8" name="Picture 7"/>
          <p:cNvPicPr>
            <a:picLocks noChangeAspect="1"/>
          </p:cNvPicPr>
          <p:nvPr/>
        </p:nvPicPr>
        <p:blipFill>
          <a:blip r:embed="rId3"/>
          <a:stretch>
            <a:fillRect/>
          </a:stretch>
        </p:blipFill>
        <p:spPr>
          <a:xfrm>
            <a:off x="544946" y="2155700"/>
            <a:ext cx="2755033" cy="1752600"/>
          </a:xfrm>
          <a:prstGeom prst="rect">
            <a:avLst/>
          </a:prstGeom>
        </p:spPr>
      </p:pic>
      <p:sp>
        <p:nvSpPr>
          <p:cNvPr id="9" name="TextBox 8"/>
          <p:cNvSpPr txBox="1"/>
          <p:nvPr/>
        </p:nvSpPr>
        <p:spPr>
          <a:xfrm>
            <a:off x="4313381" y="2369510"/>
            <a:ext cx="7675419"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H</a:t>
            </a:r>
            <a:r>
              <a:rPr lang="vi-VN" sz="2400" dirty="0" smtClean="0">
                <a:solidFill>
                  <a:schemeClr val="tx1"/>
                </a:solidFill>
                <a:latin typeface="Times New Roman" panose="02020603050405020304" pitchFamily="18" charset="0"/>
                <a:cs typeface="Times New Roman" panose="02020603050405020304" pitchFamily="18" charset="0"/>
              </a:rPr>
              <a:t>oạt </a:t>
            </a:r>
            <a:r>
              <a:rPr lang="vi-VN" sz="2400" dirty="0">
                <a:solidFill>
                  <a:schemeClr val="tx1"/>
                </a:solidFill>
                <a:latin typeface="Times New Roman" panose="02020603050405020304" pitchFamily="18" charset="0"/>
                <a:cs typeface="Times New Roman" panose="02020603050405020304" pitchFamily="18" charset="0"/>
              </a:rPr>
              <a:t>động tình nguyện, ngoại khóa phổ cập kiến thức về xã hội và kỹ năng sống cho trẻ </a:t>
            </a:r>
            <a:r>
              <a:rPr lang="vi-VN" sz="2400" dirty="0" smtClean="0">
                <a:solidFill>
                  <a:schemeClr val="tx1"/>
                </a:solidFill>
                <a:latin typeface="Times New Roman" panose="02020603050405020304" pitchFamily="18" charset="0"/>
                <a:cs typeface="Times New Roman" panose="02020603050405020304" pitchFamily="18" charset="0"/>
              </a:rPr>
              <a:t>em</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a:stretch>
            <a:fillRect/>
          </a:stretch>
        </p:blipFill>
        <p:spPr>
          <a:xfrm>
            <a:off x="8076118" y="3568582"/>
            <a:ext cx="2952750" cy="1552575"/>
          </a:xfrm>
          <a:prstGeom prst="rect">
            <a:avLst/>
          </a:prstGeom>
        </p:spPr>
      </p:pic>
      <p:sp>
        <p:nvSpPr>
          <p:cNvPr id="11" name="TextBox 10"/>
          <p:cNvSpPr txBox="1"/>
          <p:nvPr/>
        </p:nvSpPr>
        <p:spPr>
          <a:xfrm>
            <a:off x="1514762" y="4122110"/>
            <a:ext cx="633614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err="1" smtClean="0">
                <a:solidFill>
                  <a:schemeClr val="tx1"/>
                </a:solidFill>
                <a:latin typeface="Times New Roman" panose="02020603050405020304" pitchFamily="18" charset="0"/>
                <a:cs typeface="Times New Roman" panose="02020603050405020304" pitchFamily="18" charset="0"/>
              </a:rPr>
              <a:t>Hoạt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động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hiến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máu</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nhân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đạo</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cho</a:t>
            </a:r>
            <a:r>
              <a:rPr lang="en-US" sz="2400" dirty="0" smtClean="0">
                <a:solidFill>
                  <a:schemeClr val="tx1"/>
                </a:solidFill>
                <a:latin typeface="Times New Roman" panose="02020603050405020304" pitchFamily="18" charset="0"/>
                <a:cs typeface="Times New Roman" panose="02020603050405020304" pitchFamily="18" charset="0"/>
              </a:rPr>
              <a:t> b</a:t>
            </a:r>
            <a:r>
              <a:rPr lang="vi-VN" sz="2400" dirty="0" smtClean="0">
                <a:solidFill>
                  <a:schemeClr val="tx1"/>
                </a:solidFill>
                <a:latin typeface="Times New Roman" panose="02020603050405020304" pitchFamily="18" charset="0"/>
                <a:cs typeface="Times New Roman" panose="02020603050405020304" pitchFamily="18" charset="0"/>
              </a:rPr>
              <a:t>ệnh </a:t>
            </a:r>
            <a:r>
              <a:rPr lang="vi-VN" sz="2400" dirty="0">
                <a:solidFill>
                  <a:schemeClr val="tx1"/>
                </a:solidFill>
                <a:latin typeface="Times New Roman" panose="02020603050405020304" pitchFamily="18" charset="0"/>
                <a:cs typeface="Times New Roman" panose="02020603050405020304" pitchFamily="18" charset="0"/>
              </a:rPr>
              <a:t>nhân đang cần máu, </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3790446" y="5132805"/>
            <a:ext cx="681643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rPr>
              <a:t>T</a:t>
            </a:r>
            <a:r>
              <a:rPr lang="vi-VN" sz="2400" dirty="0" smtClean="0">
                <a:solidFill>
                  <a:schemeClr val="tx1"/>
                </a:solidFill>
                <a:latin typeface="Times New Roman" panose="02020603050405020304" pitchFamily="18" charset="0"/>
                <a:cs typeface="Times New Roman" panose="02020603050405020304" pitchFamily="18" charset="0"/>
              </a:rPr>
              <a:t>ổ </a:t>
            </a:r>
            <a:r>
              <a:rPr lang="vi-VN" sz="2400" dirty="0">
                <a:solidFill>
                  <a:schemeClr val="tx1"/>
                </a:solidFill>
                <a:latin typeface="Times New Roman" panose="02020603050405020304" pitchFamily="18" charset="0"/>
                <a:cs typeface="Times New Roman" panose="02020603050405020304" pitchFamily="18" charset="0"/>
              </a:rPr>
              <a:t>chức Lễ ra quân Chiến dịch tình nguyện Hè </a:t>
            </a:r>
            <a:r>
              <a:rPr lang="vi-VN" sz="2400" dirty="0" smtClean="0">
                <a:solidFill>
                  <a:schemeClr val="tx1"/>
                </a:solidFill>
                <a:latin typeface="Times New Roman" panose="02020603050405020304" pitchFamily="18" charset="0"/>
                <a:cs typeface="Times New Roman" panose="02020603050405020304" pitchFamily="18" charset="0"/>
              </a:rPr>
              <a:t>với </a:t>
            </a:r>
            <a:r>
              <a:rPr lang="vi-VN" sz="2400" dirty="0">
                <a:solidFill>
                  <a:schemeClr val="tx1"/>
                </a:solidFill>
                <a:latin typeface="Times New Roman" panose="02020603050405020304" pitchFamily="18" charset="0"/>
                <a:cs typeface="Times New Roman" panose="02020603050405020304" pitchFamily="18" charset="0"/>
              </a:rPr>
              <a:t>chủ đề "Sinh viên </a:t>
            </a:r>
            <a:r>
              <a:rPr lang="vi-VN" sz="2400" dirty="0" smtClean="0">
                <a:solidFill>
                  <a:schemeClr val="tx1"/>
                </a:solidFill>
                <a:latin typeface="Times New Roman" panose="02020603050405020304" pitchFamily="18" charset="0"/>
                <a:cs typeface="Times New Roman" panose="02020603050405020304" pitchFamily="18" charset="0"/>
              </a:rPr>
              <a:t>chung </a:t>
            </a:r>
            <a:r>
              <a:rPr lang="vi-VN" sz="2400" dirty="0">
                <a:solidFill>
                  <a:schemeClr val="tx1"/>
                </a:solidFill>
                <a:latin typeface="Times New Roman" panose="02020603050405020304" pitchFamily="18" charset="0"/>
                <a:cs typeface="Times New Roman" panose="02020603050405020304" pitchFamily="18" charset="0"/>
              </a:rPr>
              <a:t>tay vì cuộc sống cộng đồng, vì môi trường Xanh, Sạch, Đẹp”.</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5"/>
          <a:stretch>
            <a:fillRect/>
          </a:stretch>
        </p:blipFill>
        <p:spPr>
          <a:xfrm>
            <a:off x="945828" y="5263949"/>
            <a:ext cx="2486379" cy="1636449"/>
          </a:xfrm>
          <a:prstGeom prst="rect">
            <a:avLst/>
          </a:prstGeom>
        </p:spPr>
      </p:pic>
    </p:spTree>
    <p:extLst>
      <p:ext uri="{BB962C8B-B14F-4D97-AF65-F5344CB8AC3E}">
        <p14:creationId xmlns:p14="http://schemas.microsoft.com/office/powerpoint/2010/main" val="288218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wipe(down)">
                                      <p:cBhvr>
                                        <p:cTn id="28" dur="500"/>
                                        <p:tgtEl>
                                          <p:spTgt spid="1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wipe(down)">
                                      <p:cBhvr>
                                        <p:cTn id="33" dur="500"/>
                                        <p:tgtEl>
                                          <p:spTgt spid="12">
                                            <p:txEl>
                                              <p:pRg st="0" end="0"/>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tx1"/>
                </a:solidFill>
              </a:rPr>
              <a:t>28</a:t>
            </a:fld>
            <a:endParaRPr lang="en">
              <a:solidFill>
                <a:schemeClr val="tx1"/>
              </a:solidFill>
            </a:endParaRPr>
          </a:p>
        </p:txBody>
      </p:sp>
      <p:sp>
        <p:nvSpPr>
          <p:cNvPr id="5" name="Oval 4"/>
          <p:cNvSpPr/>
          <p:nvPr/>
        </p:nvSpPr>
        <p:spPr>
          <a:xfrm>
            <a:off x="-60903" y="143441"/>
            <a:ext cx="3639127" cy="885703"/>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400" b="1" dirty="0" smtClean="0">
                <a:solidFill>
                  <a:schemeClr val="tx1"/>
                </a:solidFill>
                <a:latin typeface="Times New Roman" panose="02020603050405020304" pitchFamily="18" charset="0"/>
                <a:cs typeface="Times New Roman" panose="02020603050405020304" pitchFamily="18" charset="0"/>
              </a:rPr>
              <a:t>Về </a:t>
            </a:r>
            <a:r>
              <a:rPr lang="en-US" sz="2400" b="1" dirty="0" err="1" smtClean="0">
                <a:solidFill>
                  <a:schemeClr val="tx1"/>
                </a:solidFill>
                <a:latin typeface="Times New Roman" panose="02020603050405020304" pitchFamily="18" charset="0"/>
                <a:cs typeface="Times New Roman" panose="02020603050405020304" pitchFamily="18" charset="0"/>
              </a:rPr>
              <a:t>các</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hoạt</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động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tình</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nguyện</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397845" y="1066087"/>
            <a:ext cx="2619375" cy="1743075"/>
          </a:xfrm>
          <a:prstGeom prst="rect">
            <a:avLst/>
          </a:prstGeom>
        </p:spPr>
      </p:pic>
      <p:sp>
        <p:nvSpPr>
          <p:cNvPr id="7" name="TextBox 6"/>
          <p:cNvSpPr txBox="1"/>
          <p:nvPr/>
        </p:nvSpPr>
        <p:spPr>
          <a:xfrm>
            <a:off x="5273962" y="1224066"/>
            <a:ext cx="5227782"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err="1" smtClean="0">
                <a:solidFill>
                  <a:schemeClr val="tx1"/>
                </a:solidFill>
                <a:latin typeface="Times New Roman" panose="02020603050405020304" pitchFamily="18" charset="0"/>
                <a:cs typeface="Times New Roman" panose="02020603050405020304" pitchFamily="18" charset="0"/>
              </a:rPr>
              <a:t>Trao</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yêu</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thương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đến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các</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gia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đình</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khó</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khăn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trong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dịch</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covid</a:t>
            </a:r>
            <a:r>
              <a:rPr lang="en-US" sz="2400" dirty="0" smtClean="0">
                <a:solidFill>
                  <a:schemeClr val="tx1"/>
                </a:solidFill>
                <a:latin typeface="Times New Roman" panose="02020603050405020304" pitchFamily="18" charset="0"/>
                <a:cs typeface="Times New Roman" panose="02020603050405020304" pitchFamily="18" charset="0"/>
              </a:rPr>
              <a:t> 19.</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1717962" y="2934504"/>
            <a:ext cx="6096000" cy="830997"/>
          </a:xfrm>
          <a:prstGeom prst="rect">
            <a:avLst/>
          </a:prstGeom>
        </p:spPr>
        <p:txBody>
          <a:bodyPr>
            <a:spAutoFit/>
          </a:bodyPr>
          <a:lstStyle/>
          <a:p>
            <a:pPr marL="342900" indent="-342900">
              <a:buFont typeface="Arial" panose="020B0604020202020204" pitchFamily="34" charset="0"/>
              <a:buChar char="•"/>
            </a:pPr>
            <a:r>
              <a:rPr lang="en-US" sz="2400" dirty="0" err="1" smtClean="0">
                <a:solidFill>
                  <a:schemeClr val="tx1"/>
                </a:solidFill>
                <a:latin typeface="Times New Roman" panose="02020603050405020304" pitchFamily="18" charset="0"/>
                <a:cs typeface="Times New Roman" panose="02020603050405020304" pitchFamily="18" charset="0"/>
              </a:rPr>
              <a:t>Khuyên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góp</a:t>
            </a:r>
            <a:r>
              <a:rPr lang="en-US" sz="2400" dirty="0" smtClean="0">
                <a:solidFill>
                  <a:schemeClr val="tx1"/>
                </a:solidFill>
                <a:latin typeface="Times New Roman" panose="02020603050405020304" pitchFamily="18" charset="0"/>
                <a:cs typeface="Times New Roman" panose="02020603050405020304" pitchFamily="18" charset="0"/>
              </a:rPr>
              <a:t> </a:t>
            </a:r>
            <a:r>
              <a:rPr lang="vi-VN" sz="2400" dirty="0" smtClean="0">
                <a:solidFill>
                  <a:schemeClr val="tx1"/>
                </a:solidFill>
                <a:latin typeface="Times New Roman" panose="02020603050405020304" pitchFamily="18" charset="0"/>
                <a:cs typeface="Times New Roman" panose="02020603050405020304" pitchFamily="18" charset="0"/>
              </a:rPr>
              <a:t>những </a:t>
            </a:r>
            <a:r>
              <a:rPr lang="vi-VN" sz="2400" dirty="0">
                <a:solidFill>
                  <a:schemeClr val="tx1"/>
                </a:solidFill>
                <a:latin typeface="Times New Roman" panose="02020603050405020304" pitchFamily="18" charset="0"/>
                <a:cs typeface="Times New Roman" panose="02020603050405020304" pitchFamily="18" charset="0"/>
              </a:rPr>
              <a:t>phần quà hỗ trợ cho sinh </a:t>
            </a:r>
            <a:r>
              <a:rPr lang="vi-VN" sz="2400" dirty="0" smtClean="0">
                <a:solidFill>
                  <a:schemeClr val="tx1"/>
                </a:solidFill>
                <a:latin typeface="Times New Roman" panose="02020603050405020304" pitchFamily="18" charset="0"/>
                <a:cs typeface="Times New Roman" panose="02020603050405020304" pitchFamily="18" charset="0"/>
              </a:rPr>
              <a:t>viên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khó</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khó</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khăn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dịch</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7813962" y="2348275"/>
            <a:ext cx="3048777" cy="1893454"/>
          </a:xfrm>
          <a:prstGeom prst="rect">
            <a:avLst/>
          </a:prstGeom>
        </p:spPr>
      </p:pic>
      <p:pic>
        <p:nvPicPr>
          <p:cNvPr id="10" name="Picture 2" descr="Hỗ trợ sinh viên có hoàn cảnh khó khăn vượt qua đại dịch COVID-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96" y="3948922"/>
            <a:ext cx="4087257" cy="23842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839853" y="4534941"/>
            <a:ext cx="6096000" cy="1569660"/>
          </a:xfrm>
          <a:prstGeom prst="rect">
            <a:avLst/>
          </a:prstGeom>
        </p:spPr>
        <p:txBody>
          <a:bodyPr>
            <a:spAutoFit/>
          </a:bodyPr>
          <a:lstStyle/>
          <a:p>
            <a:pPr marL="342900" indent="-342900">
              <a:buFont typeface="Arial" panose="020B0604020202020204" pitchFamily="34" charset="0"/>
              <a:buChar char="•"/>
            </a:pPr>
            <a:r>
              <a:rPr lang="en-US" sz="2400" dirty="0" err="1" smtClean="0">
                <a:solidFill>
                  <a:schemeClr val="tx1"/>
                </a:solidFill>
                <a:latin typeface="Times New Roman" panose="02020603050405020304" pitchFamily="18" charset="0"/>
                <a:cs typeface="Times New Roman" panose="02020603050405020304" pitchFamily="18" charset="0"/>
              </a:rPr>
              <a:t>Tham</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gia</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chống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dịch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tại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địa</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xung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phong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đến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những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vùng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dịch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lớn</a:t>
            </a:r>
            <a:r>
              <a:rPr lang="en-US" sz="2400" dirty="0">
                <a:solidFill>
                  <a:schemeClr val="tx1"/>
                </a:solidFill>
                <a:latin typeface="Times New Roman" panose="02020603050405020304" pitchFamily="18" charset="0"/>
                <a:cs typeface="Times New Roman" panose="02020603050405020304" pitchFamily="18" charset="0"/>
              </a:rPr>
              <a:t> để </a:t>
            </a:r>
            <a:r>
              <a:rPr lang="en-US" sz="2400" dirty="0" err="1" smtClean="0">
                <a:solidFill>
                  <a:schemeClr val="tx1"/>
                </a:solidFill>
                <a:latin typeface="Times New Roman" panose="02020603050405020304" pitchFamily="18" charset="0"/>
                <a:cs typeface="Times New Roman" panose="02020603050405020304" pitchFamily="18" charset="0"/>
              </a:rPr>
              <a:t>tăng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cường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các</a:t>
            </a:r>
            <a:r>
              <a:rPr lang="en-US" sz="2400" dirty="0">
                <a:solidFill>
                  <a:schemeClr val="tx1"/>
                </a:solidFill>
                <a:latin typeface="Times New Roman" panose="02020603050405020304" pitchFamily="18" charset="0"/>
                <a:cs typeface="Times New Roman" panose="02020603050405020304" pitchFamily="18" charset="0"/>
              </a:rPr>
              <a:t> y, </a:t>
            </a:r>
            <a:r>
              <a:rPr lang="en-US" sz="2400" dirty="0" err="1">
                <a:solidFill>
                  <a:schemeClr val="tx1"/>
                </a:solidFill>
                <a:latin typeface="Times New Roman" panose="02020603050405020304" pitchFamily="18" charset="0"/>
                <a:cs typeface="Times New Roman" panose="02020603050405020304" pitchFamily="18" charset="0"/>
              </a:rPr>
              <a:t>bác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sỹ</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trong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cuộc</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chiến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Covid</a:t>
            </a:r>
            <a:r>
              <a:rPr lang="en-US" sz="2400" dirty="0" smtClean="0">
                <a:solidFill>
                  <a:schemeClr val="tx1"/>
                </a:solidFill>
                <a:latin typeface="Times New Roman" panose="02020603050405020304" pitchFamily="18" charset="0"/>
                <a:cs typeface="Times New Roman" panose="02020603050405020304" pitchFamily="18" charset="0"/>
              </a:rPr>
              <a:t> 19.</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410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4"/>
          <p:cNvSpPr txBox="1">
            <a:spLocks noGrp="1"/>
          </p:cNvSpPr>
          <p:nvPr>
            <p:ph type="title"/>
          </p:nvPr>
        </p:nvSpPr>
        <p:spPr>
          <a:xfrm>
            <a:off x="837300" y="2456250"/>
            <a:ext cx="63084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a:solidFill>
                  <a:schemeClr val="lt2"/>
                </a:solidFill>
                <a:highlight>
                  <a:schemeClr val="accent3"/>
                </a:highlight>
              </a:rPr>
              <a:t>you!</a:t>
            </a:r>
            <a:endParaRPr>
              <a:solidFill>
                <a:schemeClr val="lt2"/>
              </a:solidFill>
              <a:highlight>
                <a:schemeClr val="accent3"/>
              </a:highlight>
            </a:endParaRPr>
          </a:p>
        </p:txBody>
      </p:sp>
      <p:sp>
        <p:nvSpPr>
          <p:cNvPr id="1047" name="Google Shape;1047;p44"/>
          <p:cNvSpPr txBox="1">
            <a:spLocks noGrp="1"/>
          </p:cNvSpPr>
          <p:nvPr>
            <p:ph type="subTitle" idx="1"/>
          </p:nvPr>
        </p:nvSpPr>
        <p:spPr>
          <a:xfrm>
            <a:off x="837300" y="3084300"/>
            <a:ext cx="46305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1048" name="Google Shape;1048;p44"/>
          <p:cNvSpPr/>
          <p:nvPr/>
        </p:nvSpPr>
        <p:spPr>
          <a:xfrm>
            <a:off x="1491640" y="5687478"/>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9" name="Google Shape;1049;p44"/>
          <p:cNvGrpSpPr/>
          <p:nvPr/>
        </p:nvGrpSpPr>
        <p:grpSpPr>
          <a:xfrm>
            <a:off x="1829068" y="5677814"/>
            <a:ext cx="411849" cy="411917"/>
            <a:chOff x="5162200" y="4097750"/>
            <a:chExt cx="338385" cy="338414"/>
          </a:xfrm>
        </p:grpSpPr>
        <p:sp>
          <p:nvSpPr>
            <p:cNvPr id="1050" name="Google Shape;1050;p44"/>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4"/>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4"/>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3" name="Google Shape;1053;p44"/>
          <p:cNvSpPr/>
          <p:nvPr/>
        </p:nvSpPr>
        <p:spPr>
          <a:xfrm>
            <a:off x="954425" y="5728861"/>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4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1056" name="Google Shape;1056;p44"/>
          <p:cNvSpPr/>
          <p:nvPr/>
        </p:nvSpPr>
        <p:spPr>
          <a:xfrm rot="5400000">
            <a:off x="7387300" y="2907130"/>
            <a:ext cx="33300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p:cNvSpPr/>
          <p:nvPr/>
        </p:nvSpPr>
        <p:spPr>
          <a:xfrm rot="5400000">
            <a:off x="7520650" y="2806100"/>
            <a:ext cx="333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txBox="1"/>
          <p:nvPr/>
        </p:nvSpPr>
        <p:spPr>
          <a:xfrm>
            <a:off x="9013375" y="1506800"/>
            <a:ext cx="322800" cy="3293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900" b="1">
                <a:solidFill>
                  <a:schemeClr val="dk1"/>
                </a:solidFill>
                <a:latin typeface="Roboto Mono"/>
                <a:ea typeface="Roboto Mono"/>
                <a:cs typeface="Roboto Mono"/>
                <a:sym typeface="Roboto Mono"/>
              </a:rPr>
              <a:t>THANK</a:t>
            </a:r>
            <a:endParaRPr sz="1900" b="1">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900" b="1">
                <a:solidFill>
                  <a:schemeClr val="dk1"/>
                </a:solidFill>
                <a:latin typeface="Roboto Mono"/>
                <a:ea typeface="Roboto Mono"/>
                <a:cs typeface="Roboto Mono"/>
                <a:sym typeface="Roboto Mono"/>
              </a:rPr>
              <a:t> YOU</a:t>
            </a:r>
            <a:endParaRPr sz="1900" b="1">
              <a:solidFill>
                <a:schemeClr val="dk1"/>
              </a:solidFill>
              <a:latin typeface="Roboto Mono"/>
              <a:ea typeface="Roboto Mono"/>
              <a:cs typeface="Roboto Mono"/>
              <a:sym typeface="Roboto Mon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4"/>
          <p:cNvSpPr/>
          <p:nvPr/>
        </p:nvSpPr>
        <p:spPr>
          <a:xfrm>
            <a:off x="1159850" y="21789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1281994" y="20378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5050200" y="2013350"/>
            <a:ext cx="62442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000" b="1" dirty="0" err="1" smtClean="0"/>
              <a:t>Chủ</a:t>
            </a:r>
            <a:r>
              <a:rPr lang="en-US" sz="3000" b="1" dirty="0" smtClean="0"/>
              <a:t> </a:t>
            </a:r>
            <a:r>
              <a:rPr lang="en-US" sz="3000" b="1" dirty="0" err="1" smtClean="0"/>
              <a:t>đề</a:t>
            </a:r>
            <a:r>
              <a:rPr lang="en-US" sz="3000" b="1" dirty="0" smtClean="0"/>
              <a:t>:</a:t>
            </a:r>
            <a:endParaRPr sz="3000" b="1" dirty="0"/>
          </a:p>
        </p:txBody>
      </p:sp>
      <p:sp>
        <p:nvSpPr>
          <p:cNvPr id="471" name="Google Shape;471;p24"/>
          <p:cNvSpPr txBox="1">
            <a:spLocks noGrp="1"/>
          </p:cNvSpPr>
          <p:nvPr>
            <p:ph type="body" idx="1"/>
          </p:nvPr>
        </p:nvSpPr>
        <p:spPr>
          <a:xfrm>
            <a:off x="4431094" y="2809426"/>
            <a:ext cx="6244200" cy="2235900"/>
          </a:xfrm>
          <a:prstGeom prst="rect">
            <a:avLst/>
          </a:prstGeom>
        </p:spPr>
        <p:txBody>
          <a:bodyPr spcFirstLastPara="1" wrap="square" lIns="121900" tIns="121900" rIns="121900" bIns="121900" anchor="t" anchorCtr="0">
            <a:noAutofit/>
          </a:bodyPr>
          <a:lstStyle/>
          <a:p>
            <a:pPr indent="465455" algn="ctr"/>
            <a:r>
              <a:rPr lang="en-US" sz="2000" b="1" dirty="0" err="1">
                <a:latin typeface="Times New Roman" panose="02020603050405020304" pitchFamily="18" charset="0"/>
                <a:cs typeface="Times New Roman" panose="02020603050405020304" pitchFamily="18" charset="0"/>
              </a:rPr>
              <a:t>Tại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lớp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học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của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giáo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viên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cấp</a:t>
            </a:r>
            <a:r>
              <a:rPr lang="en-US" sz="2000" b="1" dirty="0">
                <a:latin typeface="Times New Roman" panose="02020603050405020304" pitchFamily="18" charset="0"/>
                <a:cs typeface="Times New Roman" panose="02020603050405020304" pitchFamily="18" charset="0"/>
              </a:rPr>
              <a:t> II, </a:t>
            </a:r>
            <a:r>
              <a:rPr lang="en-US" sz="2000" b="1" dirty="0" err="1">
                <a:latin typeface="Times New Roman" panose="02020603050405020304" pitchFamily="18" charset="0"/>
                <a:cs typeface="Times New Roman" panose="02020603050405020304" pitchFamily="18" charset="0"/>
              </a:rPr>
              <a:t>cấp</a:t>
            </a:r>
            <a:r>
              <a:rPr lang="en-US" sz="2000" b="1" dirty="0">
                <a:latin typeface="Times New Roman" panose="02020603050405020304" pitchFamily="18" charset="0"/>
                <a:cs typeface="Times New Roman" panose="02020603050405020304" pitchFamily="18" charset="0"/>
              </a:rPr>
              <a:t> III </a:t>
            </a:r>
            <a:r>
              <a:rPr lang="en-US" sz="2000" b="1" dirty="0" err="1">
                <a:latin typeface="Times New Roman" panose="02020603050405020304" pitchFamily="18" charset="0"/>
                <a:cs typeface="Times New Roman" panose="02020603050405020304" pitchFamily="18" charset="0"/>
              </a:rPr>
              <a:t>toàn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miền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Bắc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năm</a:t>
            </a:r>
            <a:r>
              <a:rPr lang="en-US" sz="2000" b="1" dirty="0">
                <a:latin typeface="Times New Roman" panose="02020603050405020304" pitchFamily="18" charset="0"/>
                <a:cs typeface="Times New Roman" panose="02020603050405020304" pitchFamily="18" charset="0"/>
              </a:rPr>
              <a:t>  1958, </a:t>
            </a:r>
            <a:r>
              <a:rPr lang="en-US" sz="2000" b="1" dirty="0" err="1">
                <a:latin typeface="Times New Roman" panose="02020603050405020304" pitchFamily="18" charset="0"/>
                <a:cs typeface="Times New Roman" panose="02020603050405020304" pitchFamily="18" charset="0"/>
              </a:rPr>
              <a:t>Người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nói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Vì</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lợi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ích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mười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năm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thì</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phải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trồng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cây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vì</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lợi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ích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trăm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năm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thì</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phải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trồng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người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Phân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tích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quan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điểm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của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Hồ</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Chí</a:t>
            </a:r>
            <a:r>
              <a:rPr lang="en-US" sz="2000" b="1" dirty="0">
                <a:latin typeface="Times New Roman" panose="02020603050405020304" pitchFamily="18" charset="0"/>
                <a:cs typeface="Times New Roman" panose="02020603050405020304" pitchFamily="18" charset="0"/>
              </a:rPr>
              <a:t> Minh </a:t>
            </a:r>
            <a:r>
              <a:rPr lang="en-US" sz="2000" b="1" dirty="0" err="1">
                <a:latin typeface="Times New Roman" panose="02020603050405020304" pitchFamily="18" charset="0"/>
                <a:cs typeface="Times New Roman" panose="02020603050405020304" pitchFamily="18" charset="0"/>
              </a:rPr>
              <a:t>về</a:t>
            </a:r>
            <a:r>
              <a:rPr lang="en-US" sz="2000" b="1" dirty="0">
                <a:latin typeface="Times New Roman" panose="02020603050405020304" pitchFamily="18" charset="0"/>
                <a:cs typeface="Times New Roman" panose="02020603050405020304" pitchFamily="18" charset="0"/>
              </a:rPr>
              <a:t> con </a:t>
            </a:r>
            <a:r>
              <a:rPr lang="en-US" sz="2000" b="1" dirty="0" err="1">
                <a:latin typeface="Times New Roman" panose="02020603050405020304" pitchFamily="18" charset="0"/>
                <a:cs typeface="Times New Roman" panose="02020603050405020304" pitchFamily="18" charset="0"/>
              </a:rPr>
              <a:t>người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vai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trò</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của</a:t>
            </a:r>
            <a:r>
              <a:rPr lang="en-US" sz="2000" b="1" dirty="0">
                <a:latin typeface="Times New Roman" panose="02020603050405020304" pitchFamily="18" charset="0"/>
                <a:cs typeface="Times New Roman" panose="02020603050405020304" pitchFamily="18" charset="0"/>
              </a:rPr>
              <a:t> con </a:t>
            </a:r>
            <a:r>
              <a:rPr lang="en-US" sz="2000" b="1" dirty="0" err="1">
                <a:latin typeface="Times New Roman" panose="02020603050405020304" pitchFamily="18" charset="0"/>
                <a:cs typeface="Times New Roman" panose="02020603050405020304" pitchFamily="18" charset="0"/>
              </a:rPr>
              <a:t>người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trong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lược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trồng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người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để</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làm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rõ</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nhận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định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trên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Sinh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viên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làm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gì</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để</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xây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dựng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phát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triển</a:t>
            </a:r>
            <a:r>
              <a:rPr lang="en-US" sz="2000" b="1" dirty="0">
                <a:latin typeface="Times New Roman" panose="02020603050405020304" pitchFamily="18" charset="0"/>
                <a:cs typeface="Times New Roman" panose="02020603050405020304" pitchFamily="18" charset="0"/>
              </a:rPr>
              <a:t> con </a:t>
            </a:r>
            <a:r>
              <a:rPr lang="en-US" sz="2000" b="1" dirty="0" err="1">
                <a:latin typeface="Times New Roman" panose="02020603050405020304" pitchFamily="18" charset="0"/>
                <a:cs typeface="Times New Roman" panose="02020603050405020304" pitchFamily="18" charset="0"/>
              </a:rPr>
              <a:t>người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toàn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diện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hướng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tới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chân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thiện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mỹ</a:t>
            </a:r>
            <a:r>
              <a:rPr lang="en-US" sz="2000" b="1" dirty="0">
                <a:latin typeface="Times New Roman" panose="02020603050405020304" pitchFamily="18" charset="0"/>
                <a:cs typeface="Times New Roman" panose="02020603050405020304" pitchFamily="18" charset="0"/>
              </a:rPr>
              <a:t>? </a:t>
            </a:r>
            <a:endParaRPr lang="en-US" sz="2000" b="1" dirty="0">
              <a:solidFill>
                <a:schemeClr val="bg1">
                  <a:lumMod val="10000"/>
                </a:schemeClr>
              </a:solidFill>
              <a:latin typeface="Times New Roman" panose="02020603050405020304" pitchFamily="18" charset="0"/>
              <a:cs typeface="Times New Roman" panose="02020603050405020304" pitchFamily="18" charset="0"/>
            </a:endParaRPr>
          </a:p>
        </p:txBody>
      </p:sp>
      <p:grpSp>
        <p:nvGrpSpPr>
          <p:cNvPr id="472" name="Google Shape;472;p24"/>
          <p:cNvGrpSpPr/>
          <p:nvPr/>
        </p:nvGrpSpPr>
        <p:grpSpPr>
          <a:xfrm>
            <a:off x="4075525" y="1568350"/>
            <a:ext cx="737725" cy="887475"/>
            <a:chOff x="4038950" y="1664675"/>
            <a:chExt cx="737725" cy="887475"/>
          </a:xfrm>
        </p:grpSpPr>
        <p:sp>
          <p:nvSpPr>
            <p:cNvPr id="473" name="Google Shape;473;p24"/>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4" name="Google Shape;474;p24"/>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5" name="Google Shape;475;p24"/>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476" name="Google Shape;476;p2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13" name="Picture 12">
            <a:extLst>
              <a:ext uri="{FF2B5EF4-FFF2-40B4-BE49-F238E27FC236}">
                <a16:creationId xmlns:a16="http://schemas.microsoft.com/office/drawing/2014/main" id="{E63B9BA3-9E23-495F-A967-63C0387FBBC7}"/>
              </a:ext>
            </a:extLst>
          </p:cNvPr>
          <p:cNvPicPr>
            <a:picLocks noChangeAspect="1"/>
          </p:cNvPicPr>
          <p:nvPr/>
        </p:nvPicPr>
        <p:blipFill>
          <a:blip r:embed="rId3"/>
          <a:stretch>
            <a:fillRect/>
          </a:stretch>
        </p:blipFill>
        <p:spPr>
          <a:xfrm>
            <a:off x="1281994" y="2170025"/>
            <a:ext cx="3257731" cy="2875301"/>
          </a:xfrm>
          <a:prstGeom prst="ellipse">
            <a:avLst/>
          </a:prstGeom>
          <a:ln>
            <a:noFill/>
          </a:ln>
          <a:effectLst>
            <a:softEdge rad="112500"/>
          </a:effectLst>
        </p:spPr>
      </p:pic>
    </p:spTree>
    <p:extLst>
      <p:ext uri="{BB962C8B-B14F-4D97-AF65-F5344CB8AC3E}">
        <p14:creationId xmlns:p14="http://schemas.microsoft.com/office/powerpoint/2010/main" val="21411365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9"/>
                                        </p:tgtEl>
                                        <p:attrNameLst>
                                          <p:attrName>style.visibility</p:attrName>
                                        </p:attrNameLst>
                                      </p:cBhvr>
                                      <p:to>
                                        <p:strVal val="visible"/>
                                      </p:to>
                                    </p:set>
                                    <p:anim calcmode="lin" valueType="num">
                                      <p:cBhvr additive="base">
                                        <p:cTn id="7" dur="500" fill="hold"/>
                                        <p:tgtEl>
                                          <p:spTgt spid="469"/>
                                        </p:tgtEl>
                                        <p:attrNameLst>
                                          <p:attrName>ppt_x</p:attrName>
                                        </p:attrNameLst>
                                      </p:cBhvr>
                                      <p:tavLst>
                                        <p:tav tm="0">
                                          <p:val>
                                            <p:strVal val="#ppt_x"/>
                                          </p:val>
                                        </p:tav>
                                        <p:tav tm="100000">
                                          <p:val>
                                            <p:strVal val="#ppt_x"/>
                                          </p:val>
                                        </p:tav>
                                      </p:tavLst>
                                    </p:anim>
                                    <p:anim calcmode="lin" valueType="num">
                                      <p:cBhvr additive="base">
                                        <p:cTn id="8" dur="500" fill="hold"/>
                                        <p:tgtEl>
                                          <p:spTgt spid="4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71">
                                            <p:txEl>
                                              <p:pRg st="0" end="0"/>
                                            </p:txEl>
                                          </p:spTgt>
                                        </p:tgtEl>
                                        <p:attrNameLst>
                                          <p:attrName>style.visibility</p:attrName>
                                        </p:attrNameLst>
                                      </p:cBhvr>
                                      <p:to>
                                        <p:strVal val="visible"/>
                                      </p:to>
                                    </p:set>
                                    <p:animEffect transition="in" filter="barn(inVertical)">
                                      <p:cBhvr>
                                        <p:cTn id="13" dur="500"/>
                                        <p:tgtEl>
                                          <p:spTgt spid="4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animBg="1"/>
      <p:bldP spid="47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5" name="Google Shape;5354;p44"/>
          <p:cNvSpPr txBox="1"/>
          <p:nvPr/>
        </p:nvSpPr>
        <p:spPr>
          <a:xfrm>
            <a:off x="1306762" y="35169"/>
            <a:ext cx="10036895" cy="5727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ondamento" panose="03020505000000020004"/>
              <a:buNone/>
              <a:defRPr sz="3500" b="1" i="0" u="none" strike="noStrike" cap="none">
                <a:solidFill>
                  <a:schemeClr val="dk1"/>
                </a:solidFill>
                <a:latin typeface="Fondamento" panose="03020505000000020004"/>
                <a:ea typeface="Fondamento" panose="03020505000000020004"/>
                <a:cs typeface="Fondamento" panose="03020505000000020004"/>
                <a:sym typeface="Fondamento" panose="03020505000000020004"/>
              </a:defRPr>
            </a:lvl1pPr>
            <a:lvl2pPr marR="0" lvl="1" algn="r" rtl="0">
              <a:lnSpc>
                <a:spcPct val="100000"/>
              </a:lnSpc>
              <a:spcBef>
                <a:spcPts val="0"/>
              </a:spcBef>
              <a:spcAft>
                <a:spcPts val="0"/>
              </a:spcAft>
              <a:buClr>
                <a:schemeClr val="dk1"/>
              </a:buClr>
              <a:buSzPts val="2500"/>
              <a:buFont typeface="Arial" panose="020B0604020202020204"/>
              <a:buNone/>
              <a:defRPr sz="25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r" rtl="0">
              <a:lnSpc>
                <a:spcPct val="100000"/>
              </a:lnSpc>
              <a:spcBef>
                <a:spcPts val="0"/>
              </a:spcBef>
              <a:spcAft>
                <a:spcPts val="0"/>
              </a:spcAft>
              <a:buClr>
                <a:schemeClr val="dk1"/>
              </a:buClr>
              <a:buSzPts val="2500"/>
              <a:buFont typeface="Arial" panose="020B0604020202020204"/>
              <a:buNone/>
              <a:defRPr sz="25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r" rtl="0">
              <a:lnSpc>
                <a:spcPct val="100000"/>
              </a:lnSpc>
              <a:spcBef>
                <a:spcPts val="0"/>
              </a:spcBef>
              <a:spcAft>
                <a:spcPts val="0"/>
              </a:spcAft>
              <a:buClr>
                <a:schemeClr val="dk1"/>
              </a:buClr>
              <a:buSzPts val="2500"/>
              <a:buFont typeface="Arial" panose="020B0604020202020204"/>
              <a:buNone/>
              <a:defRPr sz="25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r" rtl="0">
              <a:lnSpc>
                <a:spcPct val="100000"/>
              </a:lnSpc>
              <a:spcBef>
                <a:spcPts val="0"/>
              </a:spcBef>
              <a:spcAft>
                <a:spcPts val="0"/>
              </a:spcAft>
              <a:buClr>
                <a:schemeClr val="dk1"/>
              </a:buClr>
              <a:buSzPts val="2500"/>
              <a:buFont typeface="Arial" panose="020B0604020202020204"/>
              <a:buNone/>
              <a:defRPr sz="25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r" rtl="0">
              <a:lnSpc>
                <a:spcPct val="100000"/>
              </a:lnSpc>
              <a:spcBef>
                <a:spcPts val="0"/>
              </a:spcBef>
              <a:spcAft>
                <a:spcPts val="0"/>
              </a:spcAft>
              <a:buClr>
                <a:schemeClr val="dk1"/>
              </a:buClr>
              <a:buSzPts val="2500"/>
              <a:buFont typeface="Arial" panose="020B0604020202020204"/>
              <a:buNone/>
              <a:defRPr sz="25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r" rtl="0">
              <a:lnSpc>
                <a:spcPct val="100000"/>
              </a:lnSpc>
              <a:spcBef>
                <a:spcPts val="0"/>
              </a:spcBef>
              <a:spcAft>
                <a:spcPts val="0"/>
              </a:spcAft>
              <a:buClr>
                <a:schemeClr val="dk1"/>
              </a:buClr>
              <a:buSzPts val="2500"/>
              <a:buFont typeface="Arial" panose="020B0604020202020204"/>
              <a:buNone/>
              <a:defRPr sz="25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r" rtl="0">
              <a:lnSpc>
                <a:spcPct val="100000"/>
              </a:lnSpc>
              <a:spcBef>
                <a:spcPts val="0"/>
              </a:spcBef>
              <a:spcAft>
                <a:spcPts val="0"/>
              </a:spcAft>
              <a:buClr>
                <a:schemeClr val="dk1"/>
              </a:buClr>
              <a:buSzPts val="2500"/>
              <a:buFont typeface="Arial" panose="020B0604020202020204"/>
              <a:buNone/>
              <a:defRPr sz="25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r" rtl="0">
              <a:lnSpc>
                <a:spcPct val="100000"/>
              </a:lnSpc>
              <a:spcBef>
                <a:spcPts val="0"/>
              </a:spcBef>
              <a:spcAft>
                <a:spcPts val="0"/>
              </a:spcAft>
              <a:buClr>
                <a:schemeClr val="dk1"/>
              </a:buClr>
              <a:buSzPts val="2500"/>
              <a:buFont typeface="Arial" panose="020B0604020202020204"/>
              <a:buNone/>
              <a:defRPr sz="25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vi-VN" altLang="en-GB" sz="4800" i="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Nội Dung Chính</a:t>
            </a:r>
          </a:p>
        </p:txBody>
      </p:sp>
      <p:sp>
        <p:nvSpPr>
          <p:cNvPr id="6" name="Snip Diagonal Corner Rectangle 5"/>
          <p:cNvSpPr/>
          <p:nvPr/>
        </p:nvSpPr>
        <p:spPr>
          <a:xfrm>
            <a:off x="2326640" y="1170762"/>
            <a:ext cx="9448800" cy="906116"/>
          </a:xfrm>
          <a:prstGeom prst="snip2DiagRect">
            <a:avLst/>
          </a:prstGeom>
          <a:solidFill>
            <a:schemeClr val="accent4">
              <a:lumMod val="40000"/>
              <a:lumOff val="60000"/>
            </a:schemeClr>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200" dirty="0" smtClean="0">
                <a:solidFill>
                  <a:schemeClr val="bg2">
                    <a:lumMod val="10000"/>
                  </a:schemeClr>
                </a:solidFill>
                <a:latin typeface="Times New Roman" panose="02020603050405020304" pitchFamily="18" charset="0"/>
                <a:cs typeface="Times New Roman" panose="02020603050405020304" pitchFamily="18" charset="0"/>
              </a:rPr>
              <a:t>Quan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điểm</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của</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Hồ</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Chí</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Minh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về</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con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người</a:t>
            </a:r>
            <a:endParaRPr lang="en-US" sz="32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7" name="Snip Diagonal Corner Rectangle 6"/>
          <p:cNvSpPr/>
          <p:nvPr/>
        </p:nvSpPr>
        <p:spPr>
          <a:xfrm>
            <a:off x="2326640" y="2387710"/>
            <a:ext cx="9448800" cy="1066623"/>
          </a:xfrm>
          <a:prstGeom prst="snip2DiagRect">
            <a:avLst/>
          </a:prstGeom>
          <a:solidFill>
            <a:schemeClr val="accent3">
              <a:lumMod val="20000"/>
              <a:lumOff val="80000"/>
            </a:schemeClr>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200" dirty="0" smtClean="0">
                <a:solidFill>
                  <a:schemeClr val="bg1">
                    <a:lumMod val="10000"/>
                  </a:schemeClr>
                </a:solidFill>
                <a:latin typeface="Times New Roman" panose="02020603050405020304" pitchFamily="18" charset="0"/>
                <a:cs typeface="Times New Roman" panose="02020603050405020304" pitchFamily="18" charset="0"/>
              </a:rPr>
              <a:t>Quan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điểm</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của</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Hồ</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Chí</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Minh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về</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vai</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trò</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của</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con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người</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và</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chiến</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lược</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trồng</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1">
                    <a:lumMod val="10000"/>
                  </a:schemeClr>
                </a:solidFill>
                <a:latin typeface="Times New Roman" panose="02020603050405020304" pitchFamily="18" charset="0"/>
                <a:cs typeface="Times New Roman" panose="02020603050405020304" pitchFamily="18" charset="0"/>
              </a:rPr>
              <a:t>người</a:t>
            </a:r>
            <a:r>
              <a:rPr lang="en-US" sz="3200" dirty="0" smtClean="0">
                <a:solidFill>
                  <a:schemeClr val="bg1">
                    <a:lumMod val="10000"/>
                  </a:schemeClr>
                </a:solidFill>
                <a:latin typeface="Times New Roman" panose="02020603050405020304" pitchFamily="18" charset="0"/>
                <a:cs typeface="Times New Roman" panose="02020603050405020304" pitchFamily="18" charset="0"/>
              </a:rPr>
              <a:t> </a:t>
            </a:r>
            <a:endParaRPr lang="en-US" sz="32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8" name="Snip Diagonal Corner Rectangle 7"/>
          <p:cNvSpPr/>
          <p:nvPr/>
        </p:nvSpPr>
        <p:spPr>
          <a:xfrm>
            <a:off x="2326640" y="3891457"/>
            <a:ext cx="9448800" cy="1066623"/>
          </a:xfrm>
          <a:prstGeom prst="snip2DiagRect">
            <a:avLst/>
          </a:prstGeom>
          <a:solidFill>
            <a:schemeClr val="accent6">
              <a:lumMod val="60000"/>
              <a:lumOff val="40000"/>
            </a:schemeClr>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200" dirty="0" smtClean="0">
                <a:solidFill>
                  <a:schemeClr val="bg2">
                    <a:lumMod val="10000"/>
                  </a:schemeClr>
                </a:solidFill>
                <a:latin typeface="Times New Roman" panose="02020603050405020304" pitchFamily="18" charset="0"/>
                <a:cs typeface="Times New Roman" panose="02020603050405020304" pitchFamily="18" charset="0"/>
              </a:rPr>
              <a:t>Giải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thích</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câu</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nói</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Vì</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lợi</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ích</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mười</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năm</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trồng</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cây</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Vì</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lợi</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ích</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trăm</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năm</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trồng</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người</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a:t>
            </a:r>
            <a:endParaRPr lang="en-US" sz="32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9" name="Snip Diagonal Corner Rectangle 8"/>
          <p:cNvSpPr/>
          <p:nvPr/>
        </p:nvSpPr>
        <p:spPr>
          <a:xfrm>
            <a:off x="2326640" y="5268912"/>
            <a:ext cx="9448800" cy="1081088"/>
          </a:xfrm>
          <a:prstGeom prst="snip2DiagRect">
            <a:avLst/>
          </a:prstGeom>
          <a:solidFill>
            <a:schemeClr val="accent2">
              <a:lumMod val="20000"/>
              <a:lumOff val="80000"/>
            </a:schemeClr>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200" dirty="0" smtClean="0">
                <a:solidFill>
                  <a:schemeClr val="bg2">
                    <a:lumMod val="10000"/>
                  </a:schemeClr>
                </a:solidFill>
                <a:latin typeface="Times New Roman" panose="02020603050405020304" pitchFamily="18" charset="0"/>
                <a:cs typeface="Times New Roman" panose="02020603050405020304" pitchFamily="18" charset="0"/>
              </a:rPr>
              <a:t>Sinh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viên</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phải</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làm</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gì để xây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dựng</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phát</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triển</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con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người</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toàn</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diện</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hướng</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tới</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chân</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thiện</a:t>
            </a:r>
            <a:r>
              <a:rPr lang="en-US" sz="3200" dirty="0" smtClean="0">
                <a:solidFill>
                  <a:schemeClr val="bg2">
                    <a:lumMod val="10000"/>
                  </a:schemeClr>
                </a:solidFill>
                <a:latin typeface="Times New Roman" panose="02020603050405020304" pitchFamily="18" charset="0"/>
                <a:cs typeface="Times New Roman" panose="02020603050405020304" pitchFamily="18" charset="0"/>
              </a:rPr>
              <a:t> , </a:t>
            </a:r>
            <a:r>
              <a:rPr lang="en-US" sz="3200" dirty="0" err="1" smtClean="0">
                <a:solidFill>
                  <a:schemeClr val="bg2">
                    <a:lumMod val="10000"/>
                  </a:schemeClr>
                </a:solidFill>
                <a:latin typeface="Times New Roman" panose="02020603050405020304" pitchFamily="18" charset="0"/>
                <a:cs typeface="Times New Roman" panose="02020603050405020304" pitchFamily="18" charset="0"/>
              </a:rPr>
              <a:t>mỹ</a:t>
            </a:r>
            <a:endParaRPr lang="en-US" sz="32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0" name="Google Shape;5338;p44"/>
          <p:cNvSpPr/>
          <p:nvPr/>
        </p:nvSpPr>
        <p:spPr>
          <a:xfrm>
            <a:off x="737789" y="1130609"/>
            <a:ext cx="1465576" cy="946269"/>
          </a:xfrm>
          <a:custGeom>
            <a:avLst/>
            <a:gdLst/>
            <a:ahLst/>
            <a:cxnLst/>
            <a:rect l="l" t="t" r="r" b="b"/>
            <a:pathLst>
              <a:path w="25775" h="25161" extrusionOk="0">
                <a:moveTo>
                  <a:pt x="9502" y="4167"/>
                </a:moveTo>
                <a:lnTo>
                  <a:pt x="9502" y="4190"/>
                </a:lnTo>
                <a:lnTo>
                  <a:pt x="9480" y="4190"/>
                </a:lnTo>
                <a:lnTo>
                  <a:pt x="9502" y="4167"/>
                </a:lnTo>
                <a:close/>
                <a:moveTo>
                  <a:pt x="16025" y="4416"/>
                </a:moveTo>
                <a:lnTo>
                  <a:pt x="16025" y="4438"/>
                </a:lnTo>
                <a:lnTo>
                  <a:pt x="16047" y="4438"/>
                </a:lnTo>
                <a:cubicBezTo>
                  <a:pt x="16025" y="4438"/>
                  <a:pt x="16025" y="4438"/>
                  <a:pt x="16025" y="4461"/>
                </a:cubicBezTo>
                <a:cubicBezTo>
                  <a:pt x="16025" y="4470"/>
                  <a:pt x="16022" y="4473"/>
                  <a:pt x="16018" y="4473"/>
                </a:cubicBezTo>
                <a:cubicBezTo>
                  <a:pt x="16003" y="4473"/>
                  <a:pt x="15971" y="4416"/>
                  <a:pt x="16025" y="4416"/>
                </a:cubicBezTo>
                <a:close/>
                <a:moveTo>
                  <a:pt x="16947" y="4983"/>
                </a:moveTo>
                <a:lnTo>
                  <a:pt x="16947" y="4983"/>
                </a:lnTo>
                <a:cubicBezTo>
                  <a:pt x="16940" y="5011"/>
                  <a:pt x="16918" y="5025"/>
                  <a:pt x="16882" y="5025"/>
                </a:cubicBezTo>
                <a:cubicBezTo>
                  <a:pt x="16904" y="5003"/>
                  <a:pt x="16925" y="5002"/>
                  <a:pt x="16947" y="4983"/>
                </a:cubicBezTo>
                <a:close/>
                <a:moveTo>
                  <a:pt x="6613" y="5070"/>
                </a:moveTo>
                <a:lnTo>
                  <a:pt x="6681" y="5093"/>
                </a:lnTo>
                <a:lnTo>
                  <a:pt x="6636" y="5093"/>
                </a:lnTo>
                <a:lnTo>
                  <a:pt x="6613" y="5070"/>
                </a:lnTo>
                <a:close/>
                <a:moveTo>
                  <a:pt x="21334" y="5218"/>
                </a:moveTo>
                <a:cubicBezTo>
                  <a:pt x="21341" y="5218"/>
                  <a:pt x="21351" y="5228"/>
                  <a:pt x="21351" y="5228"/>
                </a:cubicBezTo>
                <a:lnTo>
                  <a:pt x="21328" y="5228"/>
                </a:lnTo>
                <a:cubicBezTo>
                  <a:pt x="21328" y="5221"/>
                  <a:pt x="21331" y="5218"/>
                  <a:pt x="21334" y="5218"/>
                </a:cubicBezTo>
                <a:close/>
                <a:moveTo>
                  <a:pt x="6252" y="5431"/>
                </a:moveTo>
                <a:cubicBezTo>
                  <a:pt x="6230" y="5431"/>
                  <a:pt x="6207" y="5454"/>
                  <a:pt x="6184" y="5454"/>
                </a:cubicBezTo>
                <a:lnTo>
                  <a:pt x="6207" y="5431"/>
                </a:lnTo>
                <a:close/>
                <a:moveTo>
                  <a:pt x="15212" y="6673"/>
                </a:moveTo>
                <a:lnTo>
                  <a:pt x="15212" y="6740"/>
                </a:lnTo>
                <a:lnTo>
                  <a:pt x="15145" y="6673"/>
                </a:lnTo>
                <a:close/>
                <a:moveTo>
                  <a:pt x="11511" y="7688"/>
                </a:moveTo>
                <a:lnTo>
                  <a:pt x="11533" y="7733"/>
                </a:lnTo>
                <a:lnTo>
                  <a:pt x="11488" y="7733"/>
                </a:lnTo>
                <a:lnTo>
                  <a:pt x="11511" y="7688"/>
                </a:lnTo>
                <a:close/>
                <a:moveTo>
                  <a:pt x="20651" y="8952"/>
                </a:moveTo>
                <a:cubicBezTo>
                  <a:pt x="20651" y="8997"/>
                  <a:pt x="20629" y="9065"/>
                  <a:pt x="20584" y="9087"/>
                </a:cubicBezTo>
                <a:cubicBezTo>
                  <a:pt x="20561" y="9042"/>
                  <a:pt x="20561" y="8997"/>
                  <a:pt x="20539" y="8975"/>
                </a:cubicBezTo>
                <a:lnTo>
                  <a:pt x="20651" y="8952"/>
                </a:lnTo>
                <a:close/>
                <a:moveTo>
                  <a:pt x="4966" y="9810"/>
                </a:moveTo>
                <a:cubicBezTo>
                  <a:pt x="4977" y="9821"/>
                  <a:pt x="4966" y="9827"/>
                  <a:pt x="4954" y="9827"/>
                </a:cubicBezTo>
                <a:cubicBezTo>
                  <a:pt x="4943" y="9827"/>
                  <a:pt x="4932" y="9821"/>
                  <a:pt x="4943" y="9810"/>
                </a:cubicBezTo>
                <a:close/>
                <a:moveTo>
                  <a:pt x="11421" y="10983"/>
                </a:moveTo>
                <a:lnTo>
                  <a:pt x="11398" y="11006"/>
                </a:lnTo>
                <a:lnTo>
                  <a:pt x="11375" y="10983"/>
                </a:lnTo>
                <a:close/>
                <a:moveTo>
                  <a:pt x="3747" y="11277"/>
                </a:moveTo>
                <a:cubicBezTo>
                  <a:pt x="3770" y="11277"/>
                  <a:pt x="3792" y="11299"/>
                  <a:pt x="3792" y="11322"/>
                </a:cubicBezTo>
                <a:lnTo>
                  <a:pt x="3770" y="11299"/>
                </a:lnTo>
                <a:lnTo>
                  <a:pt x="3747" y="11299"/>
                </a:lnTo>
                <a:lnTo>
                  <a:pt x="3747" y="11277"/>
                </a:lnTo>
                <a:close/>
                <a:moveTo>
                  <a:pt x="18846" y="11773"/>
                </a:moveTo>
                <a:cubicBezTo>
                  <a:pt x="18846" y="11773"/>
                  <a:pt x="18846" y="11796"/>
                  <a:pt x="18846" y="11796"/>
                </a:cubicBezTo>
                <a:lnTo>
                  <a:pt x="18823" y="11796"/>
                </a:lnTo>
                <a:lnTo>
                  <a:pt x="18846" y="11773"/>
                </a:lnTo>
                <a:close/>
                <a:moveTo>
                  <a:pt x="24059" y="12540"/>
                </a:moveTo>
                <a:cubicBezTo>
                  <a:pt x="24082" y="12540"/>
                  <a:pt x="24082" y="12540"/>
                  <a:pt x="24082" y="12563"/>
                </a:cubicBezTo>
                <a:lnTo>
                  <a:pt x="23992" y="12563"/>
                </a:lnTo>
                <a:cubicBezTo>
                  <a:pt x="24014" y="12563"/>
                  <a:pt x="24037" y="12563"/>
                  <a:pt x="24059" y="12540"/>
                </a:cubicBezTo>
                <a:close/>
                <a:moveTo>
                  <a:pt x="10822" y="12800"/>
                </a:moveTo>
                <a:lnTo>
                  <a:pt x="10834" y="12811"/>
                </a:lnTo>
                <a:lnTo>
                  <a:pt x="10811" y="12811"/>
                </a:lnTo>
                <a:cubicBezTo>
                  <a:pt x="10815" y="12808"/>
                  <a:pt x="10819" y="12804"/>
                  <a:pt x="10822" y="12800"/>
                </a:cubicBezTo>
                <a:close/>
                <a:moveTo>
                  <a:pt x="19658" y="12789"/>
                </a:moveTo>
                <a:lnTo>
                  <a:pt x="19658" y="12879"/>
                </a:lnTo>
                <a:lnTo>
                  <a:pt x="19636" y="12856"/>
                </a:lnTo>
                <a:cubicBezTo>
                  <a:pt x="19636" y="12834"/>
                  <a:pt x="19636" y="12811"/>
                  <a:pt x="19658" y="12789"/>
                </a:cubicBezTo>
                <a:close/>
                <a:moveTo>
                  <a:pt x="2393" y="13398"/>
                </a:moveTo>
                <a:lnTo>
                  <a:pt x="2393" y="13421"/>
                </a:lnTo>
                <a:cubicBezTo>
                  <a:pt x="2393" y="13443"/>
                  <a:pt x="2370" y="13488"/>
                  <a:pt x="2348" y="13511"/>
                </a:cubicBezTo>
                <a:lnTo>
                  <a:pt x="2348" y="13398"/>
                </a:lnTo>
                <a:close/>
                <a:moveTo>
                  <a:pt x="20787" y="13759"/>
                </a:moveTo>
                <a:lnTo>
                  <a:pt x="20787" y="13782"/>
                </a:lnTo>
                <a:lnTo>
                  <a:pt x="20764" y="13782"/>
                </a:lnTo>
                <a:lnTo>
                  <a:pt x="20787" y="13759"/>
                </a:lnTo>
                <a:close/>
                <a:moveTo>
                  <a:pt x="2370" y="13782"/>
                </a:moveTo>
                <a:lnTo>
                  <a:pt x="2415" y="13804"/>
                </a:lnTo>
                <a:lnTo>
                  <a:pt x="2370" y="13804"/>
                </a:lnTo>
                <a:lnTo>
                  <a:pt x="2370" y="13782"/>
                </a:lnTo>
                <a:close/>
                <a:moveTo>
                  <a:pt x="7403" y="14030"/>
                </a:moveTo>
                <a:cubicBezTo>
                  <a:pt x="7426" y="14053"/>
                  <a:pt x="7448" y="14075"/>
                  <a:pt x="7471" y="14098"/>
                </a:cubicBezTo>
                <a:cubicBezTo>
                  <a:pt x="7448" y="14098"/>
                  <a:pt x="7403" y="14075"/>
                  <a:pt x="7358" y="14053"/>
                </a:cubicBezTo>
                <a:lnTo>
                  <a:pt x="7381" y="14053"/>
                </a:lnTo>
                <a:cubicBezTo>
                  <a:pt x="7381" y="14053"/>
                  <a:pt x="7381" y="14030"/>
                  <a:pt x="7403" y="14030"/>
                </a:cubicBezTo>
                <a:close/>
                <a:moveTo>
                  <a:pt x="12549" y="14143"/>
                </a:moveTo>
                <a:cubicBezTo>
                  <a:pt x="12549" y="14165"/>
                  <a:pt x="12549" y="14165"/>
                  <a:pt x="12549" y="14165"/>
                </a:cubicBezTo>
                <a:lnTo>
                  <a:pt x="12526" y="14165"/>
                </a:lnTo>
                <a:lnTo>
                  <a:pt x="12549" y="14143"/>
                </a:lnTo>
                <a:close/>
                <a:moveTo>
                  <a:pt x="2415" y="15136"/>
                </a:moveTo>
                <a:cubicBezTo>
                  <a:pt x="2415" y="15159"/>
                  <a:pt x="2415" y="15159"/>
                  <a:pt x="2415" y="15159"/>
                </a:cubicBezTo>
                <a:lnTo>
                  <a:pt x="2393" y="15159"/>
                </a:lnTo>
                <a:lnTo>
                  <a:pt x="2415" y="15136"/>
                </a:lnTo>
                <a:close/>
                <a:moveTo>
                  <a:pt x="18620" y="15113"/>
                </a:moveTo>
                <a:lnTo>
                  <a:pt x="18575" y="15159"/>
                </a:lnTo>
                <a:cubicBezTo>
                  <a:pt x="18575" y="15136"/>
                  <a:pt x="18575" y="15136"/>
                  <a:pt x="18575" y="15113"/>
                </a:cubicBezTo>
                <a:close/>
                <a:moveTo>
                  <a:pt x="971" y="15271"/>
                </a:moveTo>
                <a:lnTo>
                  <a:pt x="971" y="15294"/>
                </a:lnTo>
                <a:lnTo>
                  <a:pt x="926" y="15294"/>
                </a:lnTo>
                <a:lnTo>
                  <a:pt x="971" y="15271"/>
                </a:lnTo>
                <a:close/>
                <a:moveTo>
                  <a:pt x="881" y="15587"/>
                </a:moveTo>
                <a:cubicBezTo>
                  <a:pt x="903" y="15610"/>
                  <a:pt x="903" y="15655"/>
                  <a:pt x="881" y="15700"/>
                </a:cubicBezTo>
                <a:lnTo>
                  <a:pt x="881" y="15587"/>
                </a:lnTo>
                <a:close/>
                <a:moveTo>
                  <a:pt x="24420" y="15858"/>
                </a:moveTo>
                <a:cubicBezTo>
                  <a:pt x="24443" y="15858"/>
                  <a:pt x="24420" y="15881"/>
                  <a:pt x="24398" y="15881"/>
                </a:cubicBezTo>
                <a:cubicBezTo>
                  <a:pt x="24420" y="15881"/>
                  <a:pt x="24420" y="15858"/>
                  <a:pt x="24420" y="15858"/>
                </a:cubicBezTo>
                <a:close/>
                <a:moveTo>
                  <a:pt x="16769" y="16919"/>
                </a:moveTo>
                <a:cubicBezTo>
                  <a:pt x="16770" y="16919"/>
                  <a:pt x="16792" y="16919"/>
                  <a:pt x="16792" y="16941"/>
                </a:cubicBezTo>
                <a:cubicBezTo>
                  <a:pt x="16792" y="16941"/>
                  <a:pt x="16769" y="16919"/>
                  <a:pt x="16769" y="16919"/>
                </a:cubicBezTo>
                <a:close/>
                <a:moveTo>
                  <a:pt x="7059" y="16934"/>
                </a:moveTo>
                <a:cubicBezTo>
                  <a:pt x="7060" y="16937"/>
                  <a:pt x="7062" y="16939"/>
                  <a:pt x="7065" y="16941"/>
                </a:cubicBezTo>
                <a:lnTo>
                  <a:pt x="7065" y="16964"/>
                </a:lnTo>
                <a:cubicBezTo>
                  <a:pt x="7065" y="16977"/>
                  <a:pt x="7063" y="16983"/>
                  <a:pt x="7061" y="16983"/>
                </a:cubicBezTo>
                <a:cubicBezTo>
                  <a:pt x="7056" y="16983"/>
                  <a:pt x="7051" y="16960"/>
                  <a:pt x="7059" y="16934"/>
                </a:cubicBezTo>
                <a:close/>
                <a:moveTo>
                  <a:pt x="4289" y="17054"/>
                </a:moveTo>
                <a:cubicBezTo>
                  <a:pt x="4311" y="17077"/>
                  <a:pt x="4334" y="17099"/>
                  <a:pt x="4356" y="17122"/>
                </a:cubicBezTo>
                <a:lnTo>
                  <a:pt x="4289" y="17099"/>
                </a:lnTo>
                <a:cubicBezTo>
                  <a:pt x="4289" y="17099"/>
                  <a:pt x="4289" y="17077"/>
                  <a:pt x="4289" y="17054"/>
                </a:cubicBezTo>
                <a:close/>
                <a:moveTo>
                  <a:pt x="4176" y="17325"/>
                </a:moveTo>
                <a:lnTo>
                  <a:pt x="4176" y="17348"/>
                </a:lnTo>
                <a:cubicBezTo>
                  <a:pt x="4221" y="17393"/>
                  <a:pt x="4176" y="17393"/>
                  <a:pt x="4131" y="17415"/>
                </a:cubicBezTo>
                <a:cubicBezTo>
                  <a:pt x="4153" y="17393"/>
                  <a:pt x="4153" y="17348"/>
                  <a:pt x="4176" y="17325"/>
                </a:cubicBezTo>
                <a:close/>
                <a:moveTo>
                  <a:pt x="2980" y="17799"/>
                </a:moveTo>
                <a:cubicBezTo>
                  <a:pt x="2980" y="17822"/>
                  <a:pt x="2975" y="17829"/>
                  <a:pt x="2969" y="17829"/>
                </a:cubicBezTo>
                <a:cubicBezTo>
                  <a:pt x="2957" y="17829"/>
                  <a:pt x="2942" y="17799"/>
                  <a:pt x="2957" y="17799"/>
                </a:cubicBezTo>
                <a:close/>
                <a:moveTo>
                  <a:pt x="23315" y="18025"/>
                </a:moveTo>
                <a:lnTo>
                  <a:pt x="23292" y="18070"/>
                </a:lnTo>
                <a:cubicBezTo>
                  <a:pt x="23292" y="18047"/>
                  <a:pt x="23315" y="18025"/>
                  <a:pt x="23315" y="18025"/>
                </a:cubicBezTo>
                <a:close/>
                <a:moveTo>
                  <a:pt x="19516" y="18189"/>
                </a:moveTo>
                <a:lnTo>
                  <a:pt x="19516" y="18189"/>
                </a:lnTo>
                <a:cubicBezTo>
                  <a:pt x="19493" y="18195"/>
                  <a:pt x="19463" y="18205"/>
                  <a:pt x="19433" y="18205"/>
                </a:cubicBezTo>
                <a:lnTo>
                  <a:pt x="19516" y="18189"/>
                </a:lnTo>
                <a:close/>
                <a:moveTo>
                  <a:pt x="8396" y="18228"/>
                </a:moveTo>
                <a:cubicBezTo>
                  <a:pt x="8396" y="18250"/>
                  <a:pt x="8396" y="18273"/>
                  <a:pt x="8396" y="18296"/>
                </a:cubicBezTo>
                <a:lnTo>
                  <a:pt x="8351" y="18273"/>
                </a:lnTo>
                <a:cubicBezTo>
                  <a:pt x="8351" y="18250"/>
                  <a:pt x="8351" y="18228"/>
                  <a:pt x="8374" y="18228"/>
                </a:cubicBezTo>
                <a:close/>
                <a:moveTo>
                  <a:pt x="16589" y="18431"/>
                </a:moveTo>
                <a:lnTo>
                  <a:pt x="16589" y="18454"/>
                </a:lnTo>
                <a:cubicBezTo>
                  <a:pt x="16589" y="18454"/>
                  <a:pt x="16589" y="18476"/>
                  <a:pt x="16589" y="18499"/>
                </a:cubicBezTo>
                <a:cubicBezTo>
                  <a:pt x="16544" y="18499"/>
                  <a:pt x="16521" y="18521"/>
                  <a:pt x="16476" y="18521"/>
                </a:cubicBezTo>
                <a:cubicBezTo>
                  <a:pt x="16521" y="18499"/>
                  <a:pt x="16544" y="18476"/>
                  <a:pt x="16589" y="18431"/>
                </a:cubicBezTo>
                <a:close/>
                <a:moveTo>
                  <a:pt x="21374" y="19537"/>
                </a:moveTo>
                <a:cubicBezTo>
                  <a:pt x="21354" y="19557"/>
                  <a:pt x="21351" y="19576"/>
                  <a:pt x="21336" y="19611"/>
                </a:cubicBezTo>
                <a:lnTo>
                  <a:pt x="21336" y="19611"/>
                </a:lnTo>
                <a:cubicBezTo>
                  <a:pt x="21320" y="19594"/>
                  <a:pt x="21311" y="19577"/>
                  <a:pt x="21328" y="19559"/>
                </a:cubicBezTo>
                <a:cubicBezTo>
                  <a:pt x="21328" y="19559"/>
                  <a:pt x="21351" y="19537"/>
                  <a:pt x="21374" y="19537"/>
                </a:cubicBezTo>
                <a:close/>
                <a:moveTo>
                  <a:pt x="19997" y="20507"/>
                </a:moveTo>
                <a:cubicBezTo>
                  <a:pt x="19997" y="20507"/>
                  <a:pt x="19974" y="20507"/>
                  <a:pt x="19974" y="20530"/>
                </a:cubicBezTo>
                <a:lnTo>
                  <a:pt x="19929" y="20507"/>
                </a:lnTo>
                <a:close/>
                <a:moveTo>
                  <a:pt x="14490" y="21139"/>
                </a:moveTo>
                <a:lnTo>
                  <a:pt x="14445" y="21162"/>
                </a:lnTo>
                <a:cubicBezTo>
                  <a:pt x="14445" y="21162"/>
                  <a:pt x="14445" y="21139"/>
                  <a:pt x="14422" y="21139"/>
                </a:cubicBezTo>
                <a:close/>
                <a:moveTo>
                  <a:pt x="12165" y="21230"/>
                </a:moveTo>
                <a:cubicBezTo>
                  <a:pt x="12165" y="21230"/>
                  <a:pt x="12172" y="21237"/>
                  <a:pt x="12183" y="21243"/>
                </a:cubicBezTo>
                <a:lnTo>
                  <a:pt x="12183" y="21243"/>
                </a:lnTo>
                <a:lnTo>
                  <a:pt x="12143" y="21230"/>
                </a:lnTo>
                <a:close/>
                <a:moveTo>
                  <a:pt x="15957" y="22087"/>
                </a:moveTo>
                <a:cubicBezTo>
                  <a:pt x="15957" y="22087"/>
                  <a:pt x="15957" y="22110"/>
                  <a:pt x="15957" y="22110"/>
                </a:cubicBezTo>
                <a:lnTo>
                  <a:pt x="15934" y="22087"/>
                </a:lnTo>
                <a:close/>
                <a:moveTo>
                  <a:pt x="13700" y="22539"/>
                </a:moveTo>
                <a:lnTo>
                  <a:pt x="13723" y="22561"/>
                </a:lnTo>
                <a:lnTo>
                  <a:pt x="13678" y="22539"/>
                </a:lnTo>
                <a:close/>
                <a:moveTo>
                  <a:pt x="9660" y="24615"/>
                </a:moveTo>
                <a:lnTo>
                  <a:pt x="9657" y="24618"/>
                </a:lnTo>
                <a:lnTo>
                  <a:pt x="9657" y="24618"/>
                </a:lnTo>
                <a:cubicBezTo>
                  <a:pt x="9656" y="24616"/>
                  <a:pt x="9656" y="24615"/>
                  <a:pt x="9660" y="24615"/>
                </a:cubicBezTo>
                <a:close/>
                <a:moveTo>
                  <a:pt x="10932" y="0"/>
                </a:moveTo>
                <a:cubicBezTo>
                  <a:pt x="10607" y="0"/>
                  <a:pt x="10278" y="61"/>
                  <a:pt x="9976" y="150"/>
                </a:cubicBezTo>
                <a:cubicBezTo>
                  <a:pt x="9642" y="275"/>
                  <a:pt x="9386" y="632"/>
                  <a:pt x="9064" y="632"/>
                </a:cubicBezTo>
                <a:cubicBezTo>
                  <a:pt x="9037" y="632"/>
                  <a:pt x="9011" y="629"/>
                  <a:pt x="8983" y="624"/>
                </a:cubicBezTo>
                <a:cubicBezTo>
                  <a:pt x="8904" y="610"/>
                  <a:pt x="8828" y="603"/>
                  <a:pt x="8756" y="603"/>
                </a:cubicBezTo>
                <a:cubicBezTo>
                  <a:pt x="8370" y="603"/>
                  <a:pt x="8061" y="781"/>
                  <a:pt x="7719" y="895"/>
                </a:cubicBezTo>
                <a:cubicBezTo>
                  <a:pt x="7471" y="917"/>
                  <a:pt x="7403" y="1188"/>
                  <a:pt x="7223" y="1256"/>
                </a:cubicBezTo>
                <a:cubicBezTo>
                  <a:pt x="6568" y="1436"/>
                  <a:pt x="5936" y="1730"/>
                  <a:pt x="5395" y="2136"/>
                </a:cubicBezTo>
                <a:cubicBezTo>
                  <a:pt x="5124" y="2339"/>
                  <a:pt x="4943" y="2587"/>
                  <a:pt x="4695" y="2791"/>
                </a:cubicBezTo>
                <a:cubicBezTo>
                  <a:pt x="4198" y="3197"/>
                  <a:pt x="3544" y="3468"/>
                  <a:pt x="3273" y="4145"/>
                </a:cubicBezTo>
                <a:cubicBezTo>
                  <a:pt x="3160" y="4190"/>
                  <a:pt x="3092" y="4280"/>
                  <a:pt x="3025" y="4370"/>
                </a:cubicBezTo>
                <a:lnTo>
                  <a:pt x="2957" y="4551"/>
                </a:lnTo>
                <a:cubicBezTo>
                  <a:pt x="2415" y="5138"/>
                  <a:pt x="2054" y="5860"/>
                  <a:pt x="1896" y="6627"/>
                </a:cubicBezTo>
                <a:cubicBezTo>
                  <a:pt x="1693" y="6673"/>
                  <a:pt x="1671" y="6853"/>
                  <a:pt x="1603" y="6988"/>
                </a:cubicBezTo>
                <a:cubicBezTo>
                  <a:pt x="1580" y="7214"/>
                  <a:pt x="1513" y="7417"/>
                  <a:pt x="1400" y="7620"/>
                </a:cubicBezTo>
                <a:lnTo>
                  <a:pt x="1332" y="7711"/>
                </a:lnTo>
                <a:cubicBezTo>
                  <a:pt x="1332" y="7733"/>
                  <a:pt x="1332" y="7756"/>
                  <a:pt x="1332" y="7778"/>
                </a:cubicBezTo>
                <a:cubicBezTo>
                  <a:pt x="1242" y="8230"/>
                  <a:pt x="948" y="8591"/>
                  <a:pt x="813" y="9042"/>
                </a:cubicBezTo>
                <a:cubicBezTo>
                  <a:pt x="632" y="9697"/>
                  <a:pt x="407" y="10351"/>
                  <a:pt x="271" y="11006"/>
                </a:cubicBezTo>
                <a:cubicBezTo>
                  <a:pt x="271" y="11073"/>
                  <a:pt x="249" y="11141"/>
                  <a:pt x="249" y="11209"/>
                </a:cubicBezTo>
                <a:cubicBezTo>
                  <a:pt x="113" y="11773"/>
                  <a:pt x="23" y="12315"/>
                  <a:pt x="1" y="12879"/>
                </a:cubicBezTo>
                <a:cubicBezTo>
                  <a:pt x="1" y="13669"/>
                  <a:pt x="136" y="14459"/>
                  <a:pt x="46" y="15249"/>
                </a:cubicBezTo>
                <a:cubicBezTo>
                  <a:pt x="46" y="15294"/>
                  <a:pt x="91" y="15339"/>
                  <a:pt x="113" y="15384"/>
                </a:cubicBezTo>
                <a:cubicBezTo>
                  <a:pt x="91" y="15813"/>
                  <a:pt x="136" y="16242"/>
                  <a:pt x="226" y="16648"/>
                </a:cubicBezTo>
                <a:cubicBezTo>
                  <a:pt x="294" y="16964"/>
                  <a:pt x="542" y="17190"/>
                  <a:pt x="542" y="17506"/>
                </a:cubicBezTo>
                <a:cubicBezTo>
                  <a:pt x="542" y="18002"/>
                  <a:pt x="790" y="18431"/>
                  <a:pt x="768" y="18928"/>
                </a:cubicBezTo>
                <a:cubicBezTo>
                  <a:pt x="745" y="19221"/>
                  <a:pt x="903" y="19537"/>
                  <a:pt x="1174" y="19650"/>
                </a:cubicBezTo>
                <a:cubicBezTo>
                  <a:pt x="1287" y="19717"/>
                  <a:pt x="1355" y="19830"/>
                  <a:pt x="1377" y="19943"/>
                </a:cubicBezTo>
                <a:cubicBezTo>
                  <a:pt x="1445" y="20169"/>
                  <a:pt x="1603" y="20349"/>
                  <a:pt x="1783" y="20462"/>
                </a:cubicBezTo>
                <a:cubicBezTo>
                  <a:pt x="1919" y="20530"/>
                  <a:pt x="2009" y="20620"/>
                  <a:pt x="2054" y="20756"/>
                </a:cubicBezTo>
                <a:cubicBezTo>
                  <a:pt x="2145" y="21049"/>
                  <a:pt x="2325" y="21320"/>
                  <a:pt x="2573" y="21523"/>
                </a:cubicBezTo>
                <a:cubicBezTo>
                  <a:pt x="2969" y="21814"/>
                  <a:pt x="3287" y="22278"/>
                  <a:pt x="3847" y="22278"/>
                </a:cubicBezTo>
                <a:cubicBezTo>
                  <a:pt x="3895" y="22278"/>
                  <a:pt x="3944" y="22275"/>
                  <a:pt x="3995" y="22268"/>
                </a:cubicBezTo>
                <a:cubicBezTo>
                  <a:pt x="4447" y="22403"/>
                  <a:pt x="4627" y="22877"/>
                  <a:pt x="4966" y="23148"/>
                </a:cubicBezTo>
                <a:cubicBezTo>
                  <a:pt x="4988" y="23216"/>
                  <a:pt x="5011" y="23283"/>
                  <a:pt x="5056" y="23329"/>
                </a:cubicBezTo>
                <a:cubicBezTo>
                  <a:pt x="5485" y="23712"/>
                  <a:pt x="5846" y="24164"/>
                  <a:pt x="6478" y="24254"/>
                </a:cubicBezTo>
                <a:cubicBezTo>
                  <a:pt x="6907" y="24344"/>
                  <a:pt x="7132" y="24773"/>
                  <a:pt x="7584" y="24841"/>
                </a:cubicBezTo>
                <a:cubicBezTo>
                  <a:pt x="8035" y="24908"/>
                  <a:pt x="8441" y="24931"/>
                  <a:pt x="8870" y="24999"/>
                </a:cubicBezTo>
                <a:cubicBezTo>
                  <a:pt x="9281" y="25075"/>
                  <a:pt x="9691" y="25161"/>
                  <a:pt x="10108" y="25161"/>
                </a:cubicBezTo>
                <a:cubicBezTo>
                  <a:pt x="10310" y="25161"/>
                  <a:pt x="10514" y="25141"/>
                  <a:pt x="10721" y="25089"/>
                </a:cubicBezTo>
                <a:lnTo>
                  <a:pt x="10811" y="25089"/>
                </a:lnTo>
                <a:cubicBezTo>
                  <a:pt x="11127" y="25044"/>
                  <a:pt x="11443" y="25021"/>
                  <a:pt x="11759" y="25021"/>
                </a:cubicBezTo>
                <a:cubicBezTo>
                  <a:pt x="11818" y="25025"/>
                  <a:pt x="11876" y="25027"/>
                  <a:pt x="11934" y="25027"/>
                </a:cubicBezTo>
                <a:cubicBezTo>
                  <a:pt x="12523" y="25027"/>
                  <a:pt x="13082" y="24835"/>
                  <a:pt x="13678" y="24773"/>
                </a:cubicBezTo>
                <a:cubicBezTo>
                  <a:pt x="14400" y="24705"/>
                  <a:pt x="15054" y="24367"/>
                  <a:pt x="15731" y="24186"/>
                </a:cubicBezTo>
                <a:cubicBezTo>
                  <a:pt x="16431" y="23893"/>
                  <a:pt x="17176" y="23667"/>
                  <a:pt x="17921" y="23532"/>
                </a:cubicBezTo>
                <a:lnTo>
                  <a:pt x="18079" y="23464"/>
                </a:lnTo>
                <a:cubicBezTo>
                  <a:pt x="18191" y="23374"/>
                  <a:pt x="18282" y="23216"/>
                  <a:pt x="18394" y="23171"/>
                </a:cubicBezTo>
                <a:cubicBezTo>
                  <a:pt x="19275" y="22787"/>
                  <a:pt x="20155" y="22381"/>
                  <a:pt x="20990" y="21929"/>
                </a:cubicBezTo>
                <a:cubicBezTo>
                  <a:pt x="21216" y="21794"/>
                  <a:pt x="21419" y="21636"/>
                  <a:pt x="21644" y="21546"/>
                </a:cubicBezTo>
                <a:cubicBezTo>
                  <a:pt x="22006" y="21388"/>
                  <a:pt x="22322" y="21184"/>
                  <a:pt x="22592" y="20914"/>
                </a:cubicBezTo>
                <a:cubicBezTo>
                  <a:pt x="22999" y="20485"/>
                  <a:pt x="23247" y="19921"/>
                  <a:pt x="23811" y="19605"/>
                </a:cubicBezTo>
                <a:cubicBezTo>
                  <a:pt x="23924" y="19537"/>
                  <a:pt x="23992" y="19379"/>
                  <a:pt x="24059" y="19244"/>
                </a:cubicBezTo>
                <a:cubicBezTo>
                  <a:pt x="24240" y="18995"/>
                  <a:pt x="24172" y="18612"/>
                  <a:pt x="24488" y="18431"/>
                </a:cubicBezTo>
                <a:cubicBezTo>
                  <a:pt x="24691" y="18318"/>
                  <a:pt x="24578" y="18070"/>
                  <a:pt x="24669" y="17912"/>
                </a:cubicBezTo>
                <a:cubicBezTo>
                  <a:pt x="25030" y="17212"/>
                  <a:pt x="24917" y="16355"/>
                  <a:pt x="25323" y="15678"/>
                </a:cubicBezTo>
                <a:cubicBezTo>
                  <a:pt x="25391" y="15565"/>
                  <a:pt x="25391" y="15452"/>
                  <a:pt x="25368" y="15362"/>
                </a:cubicBezTo>
                <a:cubicBezTo>
                  <a:pt x="25210" y="14436"/>
                  <a:pt x="25775" y="13556"/>
                  <a:pt x="25662" y="12631"/>
                </a:cubicBezTo>
                <a:cubicBezTo>
                  <a:pt x="25594" y="12067"/>
                  <a:pt x="25730" y="11502"/>
                  <a:pt x="25549" y="10938"/>
                </a:cubicBezTo>
                <a:cubicBezTo>
                  <a:pt x="25323" y="10622"/>
                  <a:pt x="25188" y="10284"/>
                  <a:pt x="25120" y="9922"/>
                </a:cubicBezTo>
                <a:cubicBezTo>
                  <a:pt x="24985" y="9403"/>
                  <a:pt x="24804" y="8929"/>
                  <a:pt x="24646" y="8433"/>
                </a:cubicBezTo>
                <a:cubicBezTo>
                  <a:pt x="24669" y="7914"/>
                  <a:pt x="24511" y="7417"/>
                  <a:pt x="24172" y="7056"/>
                </a:cubicBezTo>
                <a:cubicBezTo>
                  <a:pt x="23879" y="6763"/>
                  <a:pt x="23518" y="6537"/>
                  <a:pt x="23427" y="6086"/>
                </a:cubicBezTo>
                <a:cubicBezTo>
                  <a:pt x="23315" y="5521"/>
                  <a:pt x="22660" y="5160"/>
                  <a:pt x="22818" y="4483"/>
                </a:cubicBezTo>
                <a:lnTo>
                  <a:pt x="22796" y="4461"/>
                </a:lnTo>
                <a:cubicBezTo>
                  <a:pt x="22728" y="3942"/>
                  <a:pt x="22728" y="3400"/>
                  <a:pt x="22299" y="2994"/>
                </a:cubicBezTo>
                <a:cubicBezTo>
                  <a:pt x="22186" y="2813"/>
                  <a:pt x="22051" y="2633"/>
                  <a:pt x="21938" y="2452"/>
                </a:cubicBezTo>
                <a:cubicBezTo>
                  <a:pt x="21802" y="2272"/>
                  <a:pt x="21622" y="1978"/>
                  <a:pt x="21306" y="1956"/>
                </a:cubicBezTo>
                <a:cubicBezTo>
                  <a:pt x="20945" y="1933"/>
                  <a:pt x="20629" y="1752"/>
                  <a:pt x="20268" y="1707"/>
                </a:cubicBezTo>
                <a:cubicBezTo>
                  <a:pt x="19974" y="1482"/>
                  <a:pt x="19613" y="1346"/>
                  <a:pt x="19252" y="1346"/>
                </a:cubicBezTo>
                <a:cubicBezTo>
                  <a:pt x="19199" y="1349"/>
                  <a:pt x="19147" y="1350"/>
                  <a:pt x="19094" y="1350"/>
                </a:cubicBezTo>
                <a:cubicBezTo>
                  <a:pt x="18718" y="1350"/>
                  <a:pt x="18344" y="1279"/>
                  <a:pt x="17988" y="1121"/>
                </a:cubicBezTo>
                <a:cubicBezTo>
                  <a:pt x="17609" y="952"/>
                  <a:pt x="17249" y="665"/>
                  <a:pt x="16816" y="665"/>
                </a:cubicBezTo>
                <a:cubicBezTo>
                  <a:pt x="16786" y="665"/>
                  <a:pt x="16755" y="666"/>
                  <a:pt x="16724" y="669"/>
                </a:cubicBezTo>
                <a:cubicBezTo>
                  <a:pt x="16666" y="674"/>
                  <a:pt x="16608" y="677"/>
                  <a:pt x="16549" y="677"/>
                </a:cubicBezTo>
                <a:cubicBezTo>
                  <a:pt x="16090" y="677"/>
                  <a:pt x="15638" y="521"/>
                  <a:pt x="15257" y="240"/>
                </a:cubicBezTo>
                <a:cubicBezTo>
                  <a:pt x="14989" y="120"/>
                  <a:pt x="14721" y="31"/>
                  <a:pt x="14452" y="31"/>
                </a:cubicBezTo>
                <a:cubicBezTo>
                  <a:pt x="14269" y="31"/>
                  <a:pt x="14086" y="72"/>
                  <a:pt x="13903" y="173"/>
                </a:cubicBezTo>
                <a:cubicBezTo>
                  <a:pt x="13790" y="218"/>
                  <a:pt x="13655" y="240"/>
                  <a:pt x="13542" y="240"/>
                </a:cubicBezTo>
                <a:cubicBezTo>
                  <a:pt x="12752" y="173"/>
                  <a:pt x="11985" y="60"/>
                  <a:pt x="11195" y="15"/>
                </a:cubicBezTo>
                <a:cubicBezTo>
                  <a:pt x="11108" y="5"/>
                  <a:pt x="11020" y="0"/>
                  <a:pt x="10932" y="0"/>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smtClean="0"/>
              <a:t>01</a:t>
            </a:r>
            <a:endParaRPr sz="4000" dirty="0"/>
          </a:p>
        </p:txBody>
      </p:sp>
      <p:sp>
        <p:nvSpPr>
          <p:cNvPr id="13" name="Google Shape;5338;p44"/>
          <p:cNvSpPr/>
          <p:nvPr/>
        </p:nvSpPr>
        <p:spPr>
          <a:xfrm>
            <a:off x="737788" y="2400717"/>
            <a:ext cx="1465577" cy="1040607"/>
          </a:xfrm>
          <a:custGeom>
            <a:avLst/>
            <a:gdLst/>
            <a:ahLst/>
            <a:cxnLst/>
            <a:rect l="l" t="t" r="r" b="b"/>
            <a:pathLst>
              <a:path w="25775" h="25161" extrusionOk="0">
                <a:moveTo>
                  <a:pt x="9502" y="4167"/>
                </a:moveTo>
                <a:lnTo>
                  <a:pt x="9502" y="4190"/>
                </a:lnTo>
                <a:lnTo>
                  <a:pt x="9480" y="4190"/>
                </a:lnTo>
                <a:lnTo>
                  <a:pt x="9502" y="4167"/>
                </a:lnTo>
                <a:close/>
                <a:moveTo>
                  <a:pt x="16025" y="4416"/>
                </a:moveTo>
                <a:lnTo>
                  <a:pt x="16025" y="4438"/>
                </a:lnTo>
                <a:lnTo>
                  <a:pt x="16047" y="4438"/>
                </a:lnTo>
                <a:cubicBezTo>
                  <a:pt x="16025" y="4438"/>
                  <a:pt x="16025" y="4438"/>
                  <a:pt x="16025" y="4461"/>
                </a:cubicBezTo>
                <a:cubicBezTo>
                  <a:pt x="16025" y="4470"/>
                  <a:pt x="16022" y="4473"/>
                  <a:pt x="16018" y="4473"/>
                </a:cubicBezTo>
                <a:cubicBezTo>
                  <a:pt x="16003" y="4473"/>
                  <a:pt x="15971" y="4416"/>
                  <a:pt x="16025" y="4416"/>
                </a:cubicBezTo>
                <a:close/>
                <a:moveTo>
                  <a:pt x="16947" y="4983"/>
                </a:moveTo>
                <a:lnTo>
                  <a:pt x="16947" y="4983"/>
                </a:lnTo>
                <a:cubicBezTo>
                  <a:pt x="16940" y="5011"/>
                  <a:pt x="16918" y="5025"/>
                  <a:pt x="16882" y="5025"/>
                </a:cubicBezTo>
                <a:cubicBezTo>
                  <a:pt x="16904" y="5003"/>
                  <a:pt x="16925" y="5002"/>
                  <a:pt x="16947" y="4983"/>
                </a:cubicBezTo>
                <a:close/>
                <a:moveTo>
                  <a:pt x="6613" y="5070"/>
                </a:moveTo>
                <a:lnTo>
                  <a:pt x="6681" y="5093"/>
                </a:lnTo>
                <a:lnTo>
                  <a:pt x="6636" y="5093"/>
                </a:lnTo>
                <a:lnTo>
                  <a:pt x="6613" y="5070"/>
                </a:lnTo>
                <a:close/>
                <a:moveTo>
                  <a:pt x="21334" y="5218"/>
                </a:moveTo>
                <a:cubicBezTo>
                  <a:pt x="21341" y="5218"/>
                  <a:pt x="21351" y="5228"/>
                  <a:pt x="21351" y="5228"/>
                </a:cubicBezTo>
                <a:lnTo>
                  <a:pt x="21328" y="5228"/>
                </a:lnTo>
                <a:cubicBezTo>
                  <a:pt x="21328" y="5221"/>
                  <a:pt x="21331" y="5218"/>
                  <a:pt x="21334" y="5218"/>
                </a:cubicBezTo>
                <a:close/>
                <a:moveTo>
                  <a:pt x="6252" y="5431"/>
                </a:moveTo>
                <a:cubicBezTo>
                  <a:pt x="6230" y="5431"/>
                  <a:pt x="6207" y="5454"/>
                  <a:pt x="6184" y="5454"/>
                </a:cubicBezTo>
                <a:lnTo>
                  <a:pt x="6207" y="5431"/>
                </a:lnTo>
                <a:close/>
                <a:moveTo>
                  <a:pt x="15212" y="6673"/>
                </a:moveTo>
                <a:lnTo>
                  <a:pt x="15212" y="6740"/>
                </a:lnTo>
                <a:lnTo>
                  <a:pt x="15145" y="6673"/>
                </a:lnTo>
                <a:close/>
                <a:moveTo>
                  <a:pt x="11511" y="7688"/>
                </a:moveTo>
                <a:lnTo>
                  <a:pt x="11533" y="7733"/>
                </a:lnTo>
                <a:lnTo>
                  <a:pt x="11488" y="7733"/>
                </a:lnTo>
                <a:lnTo>
                  <a:pt x="11511" y="7688"/>
                </a:lnTo>
                <a:close/>
                <a:moveTo>
                  <a:pt x="20651" y="8952"/>
                </a:moveTo>
                <a:cubicBezTo>
                  <a:pt x="20651" y="8997"/>
                  <a:pt x="20629" y="9065"/>
                  <a:pt x="20584" y="9087"/>
                </a:cubicBezTo>
                <a:cubicBezTo>
                  <a:pt x="20561" y="9042"/>
                  <a:pt x="20561" y="8997"/>
                  <a:pt x="20539" y="8975"/>
                </a:cubicBezTo>
                <a:lnTo>
                  <a:pt x="20651" y="8952"/>
                </a:lnTo>
                <a:close/>
                <a:moveTo>
                  <a:pt x="4966" y="9810"/>
                </a:moveTo>
                <a:cubicBezTo>
                  <a:pt x="4977" y="9821"/>
                  <a:pt x="4966" y="9827"/>
                  <a:pt x="4954" y="9827"/>
                </a:cubicBezTo>
                <a:cubicBezTo>
                  <a:pt x="4943" y="9827"/>
                  <a:pt x="4932" y="9821"/>
                  <a:pt x="4943" y="9810"/>
                </a:cubicBezTo>
                <a:close/>
                <a:moveTo>
                  <a:pt x="11421" y="10983"/>
                </a:moveTo>
                <a:lnTo>
                  <a:pt x="11398" y="11006"/>
                </a:lnTo>
                <a:lnTo>
                  <a:pt x="11375" y="10983"/>
                </a:lnTo>
                <a:close/>
                <a:moveTo>
                  <a:pt x="3747" y="11277"/>
                </a:moveTo>
                <a:cubicBezTo>
                  <a:pt x="3770" y="11277"/>
                  <a:pt x="3792" y="11299"/>
                  <a:pt x="3792" y="11322"/>
                </a:cubicBezTo>
                <a:lnTo>
                  <a:pt x="3770" y="11299"/>
                </a:lnTo>
                <a:lnTo>
                  <a:pt x="3747" y="11299"/>
                </a:lnTo>
                <a:lnTo>
                  <a:pt x="3747" y="11277"/>
                </a:lnTo>
                <a:close/>
                <a:moveTo>
                  <a:pt x="18846" y="11773"/>
                </a:moveTo>
                <a:cubicBezTo>
                  <a:pt x="18846" y="11773"/>
                  <a:pt x="18846" y="11796"/>
                  <a:pt x="18846" y="11796"/>
                </a:cubicBezTo>
                <a:lnTo>
                  <a:pt x="18823" y="11796"/>
                </a:lnTo>
                <a:lnTo>
                  <a:pt x="18846" y="11773"/>
                </a:lnTo>
                <a:close/>
                <a:moveTo>
                  <a:pt x="24059" y="12540"/>
                </a:moveTo>
                <a:cubicBezTo>
                  <a:pt x="24082" y="12540"/>
                  <a:pt x="24082" y="12540"/>
                  <a:pt x="24082" y="12563"/>
                </a:cubicBezTo>
                <a:lnTo>
                  <a:pt x="23992" y="12563"/>
                </a:lnTo>
                <a:cubicBezTo>
                  <a:pt x="24014" y="12563"/>
                  <a:pt x="24037" y="12563"/>
                  <a:pt x="24059" y="12540"/>
                </a:cubicBezTo>
                <a:close/>
                <a:moveTo>
                  <a:pt x="10822" y="12800"/>
                </a:moveTo>
                <a:lnTo>
                  <a:pt x="10834" y="12811"/>
                </a:lnTo>
                <a:lnTo>
                  <a:pt x="10811" y="12811"/>
                </a:lnTo>
                <a:cubicBezTo>
                  <a:pt x="10815" y="12808"/>
                  <a:pt x="10819" y="12804"/>
                  <a:pt x="10822" y="12800"/>
                </a:cubicBezTo>
                <a:close/>
                <a:moveTo>
                  <a:pt x="19658" y="12789"/>
                </a:moveTo>
                <a:lnTo>
                  <a:pt x="19658" y="12879"/>
                </a:lnTo>
                <a:lnTo>
                  <a:pt x="19636" y="12856"/>
                </a:lnTo>
                <a:cubicBezTo>
                  <a:pt x="19636" y="12834"/>
                  <a:pt x="19636" y="12811"/>
                  <a:pt x="19658" y="12789"/>
                </a:cubicBezTo>
                <a:close/>
                <a:moveTo>
                  <a:pt x="2393" y="13398"/>
                </a:moveTo>
                <a:lnTo>
                  <a:pt x="2393" y="13421"/>
                </a:lnTo>
                <a:cubicBezTo>
                  <a:pt x="2393" y="13443"/>
                  <a:pt x="2370" y="13488"/>
                  <a:pt x="2348" y="13511"/>
                </a:cubicBezTo>
                <a:lnTo>
                  <a:pt x="2348" y="13398"/>
                </a:lnTo>
                <a:close/>
                <a:moveTo>
                  <a:pt x="20787" y="13759"/>
                </a:moveTo>
                <a:lnTo>
                  <a:pt x="20787" y="13782"/>
                </a:lnTo>
                <a:lnTo>
                  <a:pt x="20764" y="13782"/>
                </a:lnTo>
                <a:lnTo>
                  <a:pt x="20787" y="13759"/>
                </a:lnTo>
                <a:close/>
                <a:moveTo>
                  <a:pt x="2370" y="13782"/>
                </a:moveTo>
                <a:lnTo>
                  <a:pt x="2415" y="13804"/>
                </a:lnTo>
                <a:lnTo>
                  <a:pt x="2370" y="13804"/>
                </a:lnTo>
                <a:lnTo>
                  <a:pt x="2370" y="13782"/>
                </a:lnTo>
                <a:close/>
                <a:moveTo>
                  <a:pt x="7403" y="14030"/>
                </a:moveTo>
                <a:cubicBezTo>
                  <a:pt x="7426" y="14053"/>
                  <a:pt x="7448" y="14075"/>
                  <a:pt x="7471" y="14098"/>
                </a:cubicBezTo>
                <a:cubicBezTo>
                  <a:pt x="7448" y="14098"/>
                  <a:pt x="7403" y="14075"/>
                  <a:pt x="7358" y="14053"/>
                </a:cubicBezTo>
                <a:lnTo>
                  <a:pt x="7381" y="14053"/>
                </a:lnTo>
                <a:cubicBezTo>
                  <a:pt x="7381" y="14053"/>
                  <a:pt x="7381" y="14030"/>
                  <a:pt x="7403" y="14030"/>
                </a:cubicBezTo>
                <a:close/>
                <a:moveTo>
                  <a:pt x="12549" y="14143"/>
                </a:moveTo>
                <a:cubicBezTo>
                  <a:pt x="12549" y="14165"/>
                  <a:pt x="12549" y="14165"/>
                  <a:pt x="12549" y="14165"/>
                </a:cubicBezTo>
                <a:lnTo>
                  <a:pt x="12526" y="14165"/>
                </a:lnTo>
                <a:lnTo>
                  <a:pt x="12549" y="14143"/>
                </a:lnTo>
                <a:close/>
                <a:moveTo>
                  <a:pt x="2415" y="15136"/>
                </a:moveTo>
                <a:cubicBezTo>
                  <a:pt x="2415" y="15159"/>
                  <a:pt x="2415" y="15159"/>
                  <a:pt x="2415" y="15159"/>
                </a:cubicBezTo>
                <a:lnTo>
                  <a:pt x="2393" y="15159"/>
                </a:lnTo>
                <a:lnTo>
                  <a:pt x="2415" y="15136"/>
                </a:lnTo>
                <a:close/>
                <a:moveTo>
                  <a:pt x="18620" y="15113"/>
                </a:moveTo>
                <a:lnTo>
                  <a:pt x="18575" y="15159"/>
                </a:lnTo>
                <a:cubicBezTo>
                  <a:pt x="18575" y="15136"/>
                  <a:pt x="18575" y="15136"/>
                  <a:pt x="18575" y="15113"/>
                </a:cubicBezTo>
                <a:close/>
                <a:moveTo>
                  <a:pt x="971" y="15271"/>
                </a:moveTo>
                <a:lnTo>
                  <a:pt x="971" y="15294"/>
                </a:lnTo>
                <a:lnTo>
                  <a:pt x="926" y="15294"/>
                </a:lnTo>
                <a:lnTo>
                  <a:pt x="971" y="15271"/>
                </a:lnTo>
                <a:close/>
                <a:moveTo>
                  <a:pt x="881" y="15587"/>
                </a:moveTo>
                <a:cubicBezTo>
                  <a:pt x="903" y="15610"/>
                  <a:pt x="903" y="15655"/>
                  <a:pt x="881" y="15700"/>
                </a:cubicBezTo>
                <a:lnTo>
                  <a:pt x="881" y="15587"/>
                </a:lnTo>
                <a:close/>
                <a:moveTo>
                  <a:pt x="24420" y="15858"/>
                </a:moveTo>
                <a:cubicBezTo>
                  <a:pt x="24443" y="15858"/>
                  <a:pt x="24420" y="15881"/>
                  <a:pt x="24398" y="15881"/>
                </a:cubicBezTo>
                <a:cubicBezTo>
                  <a:pt x="24420" y="15881"/>
                  <a:pt x="24420" y="15858"/>
                  <a:pt x="24420" y="15858"/>
                </a:cubicBezTo>
                <a:close/>
                <a:moveTo>
                  <a:pt x="16769" y="16919"/>
                </a:moveTo>
                <a:cubicBezTo>
                  <a:pt x="16770" y="16919"/>
                  <a:pt x="16792" y="16919"/>
                  <a:pt x="16792" y="16941"/>
                </a:cubicBezTo>
                <a:cubicBezTo>
                  <a:pt x="16792" y="16941"/>
                  <a:pt x="16769" y="16919"/>
                  <a:pt x="16769" y="16919"/>
                </a:cubicBezTo>
                <a:close/>
                <a:moveTo>
                  <a:pt x="7059" y="16934"/>
                </a:moveTo>
                <a:cubicBezTo>
                  <a:pt x="7060" y="16937"/>
                  <a:pt x="7062" y="16939"/>
                  <a:pt x="7065" y="16941"/>
                </a:cubicBezTo>
                <a:lnTo>
                  <a:pt x="7065" y="16964"/>
                </a:lnTo>
                <a:cubicBezTo>
                  <a:pt x="7065" y="16977"/>
                  <a:pt x="7063" y="16983"/>
                  <a:pt x="7061" y="16983"/>
                </a:cubicBezTo>
                <a:cubicBezTo>
                  <a:pt x="7056" y="16983"/>
                  <a:pt x="7051" y="16960"/>
                  <a:pt x="7059" y="16934"/>
                </a:cubicBezTo>
                <a:close/>
                <a:moveTo>
                  <a:pt x="4289" y="17054"/>
                </a:moveTo>
                <a:cubicBezTo>
                  <a:pt x="4311" y="17077"/>
                  <a:pt x="4334" y="17099"/>
                  <a:pt x="4356" y="17122"/>
                </a:cubicBezTo>
                <a:lnTo>
                  <a:pt x="4289" y="17099"/>
                </a:lnTo>
                <a:cubicBezTo>
                  <a:pt x="4289" y="17099"/>
                  <a:pt x="4289" y="17077"/>
                  <a:pt x="4289" y="17054"/>
                </a:cubicBezTo>
                <a:close/>
                <a:moveTo>
                  <a:pt x="4176" y="17325"/>
                </a:moveTo>
                <a:lnTo>
                  <a:pt x="4176" y="17348"/>
                </a:lnTo>
                <a:cubicBezTo>
                  <a:pt x="4221" y="17393"/>
                  <a:pt x="4176" y="17393"/>
                  <a:pt x="4131" y="17415"/>
                </a:cubicBezTo>
                <a:cubicBezTo>
                  <a:pt x="4153" y="17393"/>
                  <a:pt x="4153" y="17348"/>
                  <a:pt x="4176" y="17325"/>
                </a:cubicBezTo>
                <a:close/>
                <a:moveTo>
                  <a:pt x="2980" y="17799"/>
                </a:moveTo>
                <a:cubicBezTo>
                  <a:pt x="2980" y="17822"/>
                  <a:pt x="2975" y="17829"/>
                  <a:pt x="2969" y="17829"/>
                </a:cubicBezTo>
                <a:cubicBezTo>
                  <a:pt x="2957" y="17829"/>
                  <a:pt x="2942" y="17799"/>
                  <a:pt x="2957" y="17799"/>
                </a:cubicBezTo>
                <a:close/>
                <a:moveTo>
                  <a:pt x="23315" y="18025"/>
                </a:moveTo>
                <a:lnTo>
                  <a:pt x="23292" y="18070"/>
                </a:lnTo>
                <a:cubicBezTo>
                  <a:pt x="23292" y="18047"/>
                  <a:pt x="23315" y="18025"/>
                  <a:pt x="23315" y="18025"/>
                </a:cubicBezTo>
                <a:close/>
                <a:moveTo>
                  <a:pt x="19516" y="18189"/>
                </a:moveTo>
                <a:lnTo>
                  <a:pt x="19516" y="18189"/>
                </a:lnTo>
                <a:cubicBezTo>
                  <a:pt x="19493" y="18195"/>
                  <a:pt x="19463" y="18205"/>
                  <a:pt x="19433" y="18205"/>
                </a:cubicBezTo>
                <a:lnTo>
                  <a:pt x="19516" y="18189"/>
                </a:lnTo>
                <a:close/>
                <a:moveTo>
                  <a:pt x="8396" y="18228"/>
                </a:moveTo>
                <a:cubicBezTo>
                  <a:pt x="8396" y="18250"/>
                  <a:pt x="8396" y="18273"/>
                  <a:pt x="8396" y="18296"/>
                </a:cubicBezTo>
                <a:lnTo>
                  <a:pt x="8351" y="18273"/>
                </a:lnTo>
                <a:cubicBezTo>
                  <a:pt x="8351" y="18250"/>
                  <a:pt x="8351" y="18228"/>
                  <a:pt x="8374" y="18228"/>
                </a:cubicBezTo>
                <a:close/>
                <a:moveTo>
                  <a:pt x="16589" y="18431"/>
                </a:moveTo>
                <a:lnTo>
                  <a:pt x="16589" y="18454"/>
                </a:lnTo>
                <a:cubicBezTo>
                  <a:pt x="16589" y="18454"/>
                  <a:pt x="16589" y="18476"/>
                  <a:pt x="16589" y="18499"/>
                </a:cubicBezTo>
                <a:cubicBezTo>
                  <a:pt x="16544" y="18499"/>
                  <a:pt x="16521" y="18521"/>
                  <a:pt x="16476" y="18521"/>
                </a:cubicBezTo>
                <a:cubicBezTo>
                  <a:pt x="16521" y="18499"/>
                  <a:pt x="16544" y="18476"/>
                  <a:pt x="16589" y="18431"/>
                </a:cubicBezTo>
                <a:close/>
                <a:moveTo>
                  <a:pt x="21374" y="19537"/>
                </a:moveTo>
                <a:cubicBezTo>
                  <a:pt x="21354" y="19557"/>
                  <a:pt x="21351" y="19576"/>
                  <a:pt x="21336" y="19611"/>
                </a:cubicBezTo>
                <a:lnTo>
                  <a:pt x="21336" y="19611"/>
                </a:lnTo>
                <a:cubicBezTo>
                  <a:pt x="21320" y="19594"/>
                  <a:pt x="21311" y="19577"/>
                  <a:pt x="21328" y="19559"/>
                </a:cubicBezTo>
                <a:cubicBezTo>
                  <a:pt x="21328" y="19559"/>
                  <a:pt x="21351" y="19537"/>
                  <a:pt x="21374" y="19537"/>
                </a:cubicBezTo>
                <a:close/>
                <a:moveTo>
                  <a:pt x="19997" y="20507"/>
                </a:moveTo>
                <a:cubicBezTo>
                  <a:pt x="19997" y="20507"/>
                  <a:pt x="19974" y="20507"/>
                  <a:pt x="19974" y="20530"/>
                </a:cubicBezTo>
                <a:lnTo>
                  <a:pt x="19929" y="20507"/>
                </a:lnTo>
                <a:close/>
                <a:moveTo>
                  <a:pt x="14490" y="21139"/>
                </a:moveTo>
                <a:lnTo>
                  <a:pt x="14445" y="21162"/>
                </a:lnTo>
                <a:cubicBezTo>
                  <a:pt x="14445" y="21162"/>
                  <a:pt x="14445" y="21139"/>
                  <a:pt x="14422" y="21139"/>
                </a:cubicBezTo>
                <a:close/>
                <a:moveTo>
                  <a:pt x="12165" y="21230"/>
                </a:moveTo>
                <a:cubicBezTo>
                  <a:pt x="12165" y="21230"/>
                  <a:pt x="12172" y="21237"/>
                  <a:pt x="12183" y="21243"/>
                </a:cubicBezTo>
                <a:lnTo>
                  <a:pt x="12183" y="21243"/>
                </a:lnTo>
                <a:lnTo>
                  <a:pt x="12143" y="21230"/>
                </a:lnTo>
                <a:close/>
                <a:moveTo>
                  <a:pt x="15957" y="22087"/>
                </a:moveTo>
                <a:cubicBezTo>
                  <a:pt x="15957" y="22087"/>
                  <a:pt x="15957" y="22110"/>
                  <a:pt x="15957" y="22110"/>
                </a:cubicBezTo>
                <a:lnTo>
                  <a:pt x="15934" y="22087"/>
                </a:lnTo>
                <a:close/>
                <a:moveTo>
                  <a:pt x="13700" y="22539"/>
                </a:moveTo>
                <a:lnTo>
                  <a:pt x="13723" y="22561"/>
                </a:lnTo>
                <a:lnTo>
                  <a:pt x="13678" y="22539"/>
                </a:lnTo>
                <a:close/>
                <a:moveTo>
                  <a:pt x="9660" y="24615"/>
                </a:moveTo>
                <a:lnTo>
                  <a:pt x="9657" y="24618"/>
                </a:lnTo>
                <a:lnTo>
                  <a:pt x="9657" y="24618"/>
                </a:lnTo>
                <a:cubicBezTo>
                  <a:pt x="9656" y="24616"/>
                  <a:pt x="9656" y="24615"/>
                  <a:pt x="9660" y="24615"/>
                </a:cubicBezTo>
                <a:close/>
                <a:moveTo>
                  <a:pt x="10932" y="0"/>
                </a:moveTo>
                <a:cubicBezTo>
                  <a:pt x="10607" y="0"/>
                  <a:pt x="10278" y="61"/>
                  <a:pt x="9976" y="150"/>
                </a:cubicBezTo>
                <a:cubicBezTo>
                  <a:pt x="9642" y="275"/>
                  <a:pt x="9386" y="632"/>
                  <a:pt x="9064" y="632"/>
                </a:cubicBezTo>
                <a:cubicBezTo>
                  <a:pt x="9037" y="632"/>
                  <a:pt x="9011" y="629"/>
                  <a:pt x="8983" y="624"/>
                </a:cubicBezTo>
                <a:cubicBezTo>
                  <a:pt x="8904" y="610"/>
                  <a:pt x="8828" y="603"/>
                  <a:pt x="8756" y="603"/>
                </a:cubicBezTo>
                <a:cubicBezTo>
                  <a:pt x="8370" y="603"/>
                  <a:pt x="8061" y="781"/>
                  <a:pt x="7719" y="895"/>
                </a:cubicBezTo>
                <a:cubicBezTo>
                  <a:pt x="7471" y="917"/>
                  <a:pt x="7403" y="1188"/>
                  <a:pt x="7223" y="1256"/>
                </a:cubicBezTo>
                <a:cubicBezTo>
                  <a:pt x="6568" y="1436"/>
                  <a:pt x="5936" y="1730"/>
                  <a:pt x="5395" y="2136"/>
                </a:cubicBezTo>
                <a:cubicBezTo>
                  <a:pt x="5124" y="2339"/>
                  <a:pt x="4943" y="2587"/>
                  <a:pt x="4695" y="2791"/>
                </a:cubicBezTo>
                <a:cubicBezTo>
                  <a:pt x="4198" y="3197"/>
                  <a:pt x="3544" y="3468"/>
                  <a:pt x="3273" y="4145"/>
                </a:cubicBezTo>
                <a:cubicBezTo>
                  <a:pt x="3160" y="4190"/>
                  <a:pt x="3092" y="4280"/>
                  <a:pt x="3025" y="4370"/>
                </a:cubicBezTo>
                <a:lnTo>
                  <a:pt x="2957" y="4551"/>
                </a:lnTo>
                <a:cubicBezTo>
                  <a:pt x="2415" y="5138"/>
                  <a:pt x="2054" y="5860"/>
                  <a:pt x="1896" y="6627"/>
                </a:cubicBezTo>
                <a:cubicBezTo>
                  <a:pt x="1693" y="6673"/>
                  <a:pt x="1671" y="6853"/>
                  <a:pt x="1603" y="6988"/>
                </a:cubicBezTo>
                <a:cubicBezTo>
                  <a:pt x="1580" y="7214"/>
                  <a:pt x="1513" y="7417"/>
                  <a:pt x="1400" y="7620"/>
                </a:cubicBezTo>
                <a:lnTo>
                  <a:pt x="1332" y="7711"/>
                </a:lnTo>
                <a:cubicBezTo>
                  <a:pt x="1332" y="7733"/>
                  <a:pt x="1332" y="7756"/>
                  <a:pt x="1332" y="7778"/>
                </a:cubicBezTo>
                <a:cubicBezTo>
                  <a:pt x="1242" y="8230"/>
                  <a:pt x="948" y="8591"/>
                  <a:pt x="813" y="9042"/>
                </a:cubicBezTo>
                <a:cubicBezTo>
                  <a:pt x="632" y="9697"/>
                  <a:pt x="407" y="10351"/>
                  <a:pt x="271" y="11006"/>
                </a:cubicBezTo>
                <a:cubicBezTo>
                  <a:pt x="271" y="11073"/>
                  <a:pt x="249" y="11141"/>
                  <a:pt x="249" y="11209"/>
                </a:cubicBezTo>
                <a:cubicBezTo>
                  <a:pt x="113" y="11773"/>
                  <a:pt x="23" y="12315"/>
                  <a:pt x="1" y="12879"/>
                </a:cubicBezTo>
                <a:cubicBezTo>
                  <a:pt x="1" y="13669"/>
                  <a:pt x="136" y="14459"/>
                  <a:pt x="46" y="15249"/>
                </a:cubicBezTo>
                <a:cubicBezTo>
                  <a:pt x="46" y="15294"/>
                  <a:pt x="91" y="15339"/>
                  <a:pt x="113" y="15384"/>
                </a:cubicBezTo>
                <a:cubicBezTo>
                  <a:pt x="91" y="15813"/>
                  <a:pt x="136" y="16242"/>
                  <a:pt x="226" y="16648"/>
                </a:cubicBezTo>
                <a:cubicBezTo>
                  <a:pt x="294" y="16964"/>
                  <a:pt x="542" y="17190"/>
                  <a:pt x="542" y="17506"/>
                </a:cubicBezTo>
                <a:cubicBezTo>
                  <a:pt x="542" y="18002"/>
                  <a:pt x="790" y="18431"/>
                  <a:pt x="768" y="18928"/>
                </a:cubicBezTo>
                <a:cubicBezTo>
                  <a:pt x="745" y="19221"/>
                  <a:pt x="903" y="19537"/>
                  <a:pt x="1174" y="19650"/>
                </a:cubicBezTo>
                <a:cubicBezTo>
                  <a:pt x="1287" y="19717"/>
                  <a:pt x="1355" y="19830"/>
                  <a:pt x="1377" y="19943"/>
                </a:cubicBezTo>
                <a:cubicBezTo>
                  <a:pt x="1445" y="20169"/>
                  <a:pt x="1603" y="20349"/>
                  <a:pt x="1783" y="20462"/>
                </a:cubicBezTo>
                <a:cubicBezTo>
                  <a:pt x="1919" y="20530"/>
                  <a:pt x="2009" y="20620"/>
                  <a:pt x="2054" y="20756"/>
                </a:cubicBezTo>
                <a:cubicBezTo>
                  <a:pt x="2145" y="21049"/>
                  <a:pt x="2325" y="21320"/>
                  <a:pt x="2573" y="21523"/>
                </a:cubicBezTo>
                <a:cubicBezTo>
                  <a:pt x="2969" y="21814"/>
                  <a:pt x="3287" y="22278"/>
                  <a:pt x="3847" y="22278"/>
                </a:cubicBezTo>
                <a:cubicBezTo>
                  <a:pt x="3895" y="22278"/>
                  <a:pt x="3944" y="22275"/>
                  <a:pt x="3995" y="22268"/>
                </a:cubicBezTo>
                <a:cubicBezTo>
                  <a:pt x="4447" y="22403"/>
                  <a:pt x="4627" y="22877"/>
                  <a:pt x="4966" y="23148"/>
                </a:cubicBezTo>
                <a:cubicBezTo>
                  <a:pt x="4988" y="23216"/>
                  <a:pt x="5011" y="23283"/>
                  <a:pt x="5056" y="23329"/>
                </a:cubicBezTo>
                <a:cubicBezTo>
                  <a:pt x="5485" y="23712"/>
                  <a:pt x="5846" y="24164"/>
                  <a:pt x="6478" y="24254"/>
                </a:cubicBezTo>
                <a:cubicBezTo>
                  <a:pt x="6907" y="24344"/>
                  <a:pt x="7132" y="24773"/>
                  <a:pt x="7584" y="24841"/>
                </a:cubicBezTo>
                <a:cubicBezTo>
                  <a:pt x="8035" y="24908"/>
                  <a:pt x="8441" y="24931"/>
                  <a:pt x="8870" y="24999"/>
                </a:cubicBezTo>
                <a:cubicBezTo>
                  <a:pt x="9281" y="25075"/>
                  <a:pt x="9691" y="25161"/>
                  <a:pt x="10108" y="25161"/>
                </a:cubicBezTo>
                <a:cubicBezTo>
                  <a:pt x="10310" y="25161"/>
                  <a:pt x="10514" y="25141"/>
                  <a:pt x="10721" y="25089"/>
                </a:cubicBezTo>
                <a:lnTo>
                  <a:pt x="10811" y="25089"/>
                </a:lnTo>
                <a:cubicBezTo>
                  <a:pt x="11127" y="25044"/>
                  <a:pt x="11443" y="25021"/>
                  <a:pt x="11759" y="25021"/>
                </a:cubicBezTo>
                <a:cubicBezTo>
                  <a:pt x="11818" y="25025"/>
                  <a:pt x="11876" y="25027"/>
                  <a:pt x="11934" y="25027"/>
                </a:cubicBezTo>
                <a:cubicBezTo>
                  <a:pt x="12523" y="25027"/>
                  <a:pt x="13082" y="24835"/>
                  <a:pt x="13678" y="24773"/>
                </a:cubicBezTo>
                <a:cubicBezTo>
                  <a:pt x="14400" y="24705"/>
                  <a:pt x="15054" y="24367"/>
                  <a:pt x="15731" y="24186"/>
                </a:cubicBezTo>
                <a:cubicBezTo>
                  <a:pt x="16431" y="23893"/>
                  <a:pt x="17176" y="23667"/>
                  <a:pt x="17921" y="23532"/>
                </a:cubicBezTo>
                <a:lnTo>
                  <a:pt x="18079" y="23464"/>
                </a:lnTo>
                <a:cubicBezTo>
                  <a:pt x="18191" y="23374"/>
                  <a:pt x="18282" y="23216"/>
                  <a:pt x="18394" y="23171"/>
                </a:cubicBezTo>
                <a:cubicBezTo>
                  <a:pt x="19275" y="22787"/>
                  <a:pt x="20155" y="22381"/>
                  <a:pt x="20990" y="21929"/>
                </a:cubicBezTo>
                <a:cubicBezTo>
                  <a:pt x="21216" y="21794"/>
                  <a:pt x="21419" y="21636"/>
                  <a:pt x="21644" y="21546"/>
                </a:cubicBezTo>
                <a:cubicBezTo>
                  <a:pt x="22006" y="21388"/>
                  <a:pt x="22322" y="21184"/>
                  <a:pt x="22592" y="20914"/>
                </a:cubicBezTo>
                <a:cubicBezTo>
                  <a:pt x="22999" y="20485"/>
                  <a:pt x="23247" y="19921"/>
                  <a:pt x="23811" y="19605"/>
                </a:cubicBezTo>
                <a:cubicBezTo>
                  <a:pt x="23924" y="19537"/>
                  <a:pt x="23992" y="19379"/>
                  <a:pt x="24059" y="19244"/>
                </a:cubicBezTo>
                <a:cubicBezTo>
                  <a:pt x="24240" y="18995"/>
                  <a:pt x="24172" y="18612"/>
                  <a:pt x="24488" y="18431"/>
                </a:cubicBezTo>
                <a:cubicBezTo>
                  <a:pt x="24691" y="18318"/>
                  <a:pt x="24578" y="18070"/>
                  <a:pt x="24669" y="17912"/>
                </a:cubicBezTo>
                <a:cubicBezTo>
                  <a:pt x="25030" y="17212"/>
                  <a:pt x="24917" y="16355"/>
                  <a:pt x="25323" y="15678"/>
                </a:cubicBezTo>
                <a:cubicBezTo>
                  <a:pt x="25391" y="15565"/>
                  <a:pt x="25391" y="15452"/>
                  <a:pt x="25368" y="15362"/>
                </a:cubicBezTo>
                <a:cubicBezTo>
                  <a:pt x="25210" y="14436"/>
                  <a:pt x="25775" y="13556"/>
                  <a:pt x="25662" y="12631"/>
                </a:cubicBezTo>
                <a:cubicBezTo>
                  <a:pt x="25594" y="12067"/>
                  <a:pt x="25730" y="11502"/>
                  <a:pt x="25549" y="10938"/>
                </a:cubicBezTo>
                <a:cubicBezTo>
                  <a:pt x="25323" y="10622"/>
                  <a:pt x="25188" y="10284"/>
                  <a:pt x="25120" y="9922"/>
                </a:cubicBezTo>
                <a:cubicBezTo>
                  <a:pt x="24985" y="9403"/>
                  <a:pt x="24804" y="8929"/>
                  <a:pt x="24646" y="8433"/>
                </a:cubicBezTo>
                <a:cubicBezTo>
                  <a:pt x="24669" y="7914"/>
                  <a:pt x="24511" y="7417"/>
                  <a:pt x="24172" y="7056"/>
                </a:cubicBezTo>
                <a:cubicBezTo>
                  <a:pt x="23879" y="6763"/>
                  <a:pt x="23518" y="6537"/>
                  <a:pt x="23427" y="6086"/>
                </a:cubicBezTo>
                <a:cubicBezTo>
                  <a:pt x="23315" y="5521"/>
                  <a:pt x="22660" y="5160"/>
                  <a:pt x="22818" y="4483"/>
                </a:cubicBezTo>
                <a:lnTo>
                  <a:pt x="22796" y="4461"/>
                </a:lnTo>
                <a:cubicBezTo>
                  <a:pt x="22728" y="3942"/>
                  <a:pt x="22728" y="3400"/>
                  <a:pt x="22299" y="2994"/>
                </a:cubicBezTo>
                <a:cubicBezTo>
                  <a:pt x="22186" y="2813"/>
                  <a:pt x="22051" y="2633"/>
                  <a:pt x="21938" y="2452"/>
                </a:cubicBezTo>
                <a:cubicBezTo>
                  <a:pt x="21802" y="2272"/>
                  <a:pt x="21622" y="1978"/>
                  <a:pt x="21306" y="1956"/>
                </a:cubicBezTo>
                <a:cubicBezTo>
                  <a:pt x="20945" y="1933"/>
                  <a:pt x="20629" y="1752"/>
                  <a:pt x="20268" y="1707"/>
                </a:cubicBezTo>
                <a:cubicBezTo>
                  <a:pt x="19974" y="1482"/>
                  <a:pt x="19613" y="1346"/>
                  <a:pt x="19252" y="1346"/>
                </a:cubicBezTo>
                <a:cubicBezTo>
                  <a:pt x="19199" y="1349"/>
                  <a:pt x="19147" y="1350"/>
                  <a:pt x="19094" y="1350"/>
                </a:cubicBezTo>
                <a:cubicBezTo>
                  <a:pt x="18718" y="1350"/>
                  <a:pt x="18344" y="1279"/>
                  <a:pt x="17988" y="1121"/>
                </a:cubicBezTo>
                <a:cubicBezTo>
                  <a:pt x="17609" y="952"/>
                  <a:pt x="17249" y="665"/>
                  <a:pt x="16816" y="665"/>
                </a:cubicBezTo>
                <a:cubicBezTo>
                  <a:pt x="16786" y="665"/>
                  <a:pt x="16755" y="666"/>
                  <a:pt x="16724" y="669"/>
                </a:cubicBezTo>
                <a:cubicBezTo>
                  <a:pt x="16666" y="674"/>
                  <a:pt x="16608" y="677"/>
                  <a:pt x="16549" y="677"/>
                </a:cubicBezTo>
                <a:cubicBezTo>
                  <a:pt x="16090" y="677"/>
                  <a:pt x="15638" y="521"/>
                  <a:pt x="15257" y="240"/>
                </a:cubicBezTo>
                <a:cubicBezTo>
                  <a:pt x="14989" y="120"/>
                  <a:pt x="14721" y="31"/>
                  <a:pt x="14452" y="31"/>
                </a:cubicBezTo>
                <a:cubicBezTo>
                  <a:pt x="14269" y="31"/>
                  <a:pt x="14086" y="72"/>
                  <a:pt x="13903" y="173"/>
                </a:cubicBezTo>
                <a:cubicBezTo>
                  <a:pt x="13790" y="218"/>
                  <a:pt x="13655" y="240"/>
                  <a:pt x="13542" y="240"/>
                </a:cubicBezTo>
                <a:cubicBezTo>
                  <a:pt x="12752" y="173"/>
                  <a:pt x="11985" y="60"/>
                  <a:pt x="11195" y="15"/>
                </a:cubicBezTo>
                <a:cubicBezTo>
                  <a:pt x="11108" y="5"/>
                  <a:pt x="11020" y="0"/>
                  <a:pt x="10932" y="0"/>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smtClean="0"/>
              <a:t>02</a:t>
            </a:r>
            <a:endParaRPr sz="4000" dirty="0"/>
          </a:p>
        </p:txBody>
      </p:sp>
      <p:sp>
        <p:nvSpPr>
          <p:cNvPr id="16" name="Google Shape;5338;p44"/>
          <p:cNvSpPr/>
          <p:nvPr/>
        </p:nvSpPr>
        <p:spPr>
          <a:xfrm>
            <a:off x="737788" y="5268912"/>
            <a:ext cx="1465577" cy="1040607"/>
          </a:xfrm>
          <a:custGeom>
            <a:avLst/>
            <a:gdLst/>
            <a:ahLst/>
            <a:cxnLst/>
            <a:rect l="l" t="t" r="r" b="b"/>
            <a:pathLst>
              <a:path w="25775" h="25161" extrusionOk="0">
                <a:moveTo>
                  <a:pt x="9502" y="4167"/>
                </a:moveTo>
                <a:lnTo>
                  <a:pt x="9502" y="4190"/>
                </a:lnTo>
                <a:lnTo>
                  <a:pt x="9480" y="4190"/>
                </a:lnTo>
                <a:lnTo>
                  <a:pt x="9502" y="4167"/>
                </a:lnTo>
                <a:close/>
                <a:moveTo>
                  <a:pt x="16025" y="4416"/>
                </a:moveTo>
                <a:lnTo>
                  <a:pt x="16025" y="4438"/>
                </a:lnTo>
                <a:lnTo>
                  <a:pt x="16047" y="4438"/>
                </a:lnTo>
                <a:cubicBezTo>
                  <a:pt x="16025" y="4438"/>
                  <a:pt x="16025" y="4438"/>
                  <a:pt x="16025" y="4461"/>
                </a:cubicBezTo>
                <a:cubicBezTo>
                  <a:pt x="16025" y="4470"/>
                  <a:pt x="16022" y="4473"/>
                  <a:pt x="16018" y="4473"/>
                </a:cubicBezTo>
                <a:cubicBezTo>
                  <a:pt x="16003" y="4473"/>
                  <a:pt x="15971" y="4416"/>
                  <a:pt x="16025" y="4416"/>
                </a:cubicBezTo>
                <a:close/>
                <a:moveTo>
                  <a:pt x="16947" y="4983"/>
                </a:moveTo>
                <a:lnTo>
                  <a:pt x="16947" y="4983"/>
                </a:lnTo>
                <a:cubicBezTo>
                  <a:pt x="16940" y="5011"/>
                  <a:pt x="16918" y="5025"/>
                  <a:pt x="16882" y="5025"/>
                </a:cubicBezTo>
                <a:cubicBezTo>
                  <a:pt x="16904" y="5003"/>
                  <a:pt x="16925" y="5002"/>
                  <a:pt x="16947" y="4983"/>
                </a:cubicBezTo>
                <a:close/>
                <a:moveTo>
                  <a:pt x="6613" y="5070"/>
                </a:moveTo>
                <a:lnTo>
                  <a:pt x="6681" y="5093"/>
                </a:lnTo>
                <a:lnTo>
                  <a:pt x="6636" y="5093"/>
                </a:lnTo>
                <a:lnTo>
                  <a:pt x="6613" y="5070"/>
                </a:lnTo>
                <a:close/>
                <a:moveTo>
                  <a:pt x="21334" y="5218"/>
                </a:moveTo>
                <a:cubicBezTo>
                  <a:pt x="21341" y="5218"/>
                  <a:pt x="21351" y="5228"/>
                  <a:pt x="21351" y="5228"/>
                </a:cubicBezTo>
                <a:lnTo>
                  <a:pt x="21328" y="5228"/>
                </a:lnTo>
                <a:cubicBezTo>
                  <a:pt x="21328" y="5221"/>
                  <a:pt x="21331" y="5218"/>
                  <a:pt x="21334" y="5218"/>
                </a:cubicBezTo>
                <a:close/>
                <a:moveTo>
                  <a:pt x="6252" y="5431"/>
                </a:moveTo>
                <a:cubicBezTo>
                  <a:pt x="6230" y="5431"/>
                  <a:pt x="6207" y="5454"/>
                  <a:pt x="6184" y="5454"/>
                </a:cubicBezTo>
                <a:lnTo>
                  <a:pt x="6207" y="5431"/>
                </a:lnTo>
                <a:close/>
                <a:moveTo>
                  <a:pt x="15212" y="6673"/>
                </a:moveTo>
                <a:lnTo>
                  <a:pt x="15212" y="6740"/>
                </a:lnTo>
                <a:lnTo>
                  <a:pt x="15145" y="6673"/>
                </a:lnTo>
                <a:close/>
                <a:moveTo>
                  <a:pt x="11511" y="7688"/>
                </a:moveTo>
                <a:lnTo>
                  <a:pt x="11533" y="7733"/>
                </a:lnTo>
                <a:lnTo>
                  <a:pt x="11488" y="7733"/>
                </a:lnTo>
                <a:lnTo>
                  <a:pt x="11511" y="7688"/>
                </a:lnTo>
                <a:close/>
                <a:moveTo>
                  <a:pt x="20651" y="8952"/>
                </a:moveTo>
                <a:cubicBezTo>
                  <a:pt x="20651" y="8997"/>
                  <a:pt x="20629" y="9065"/>
                  <a:pt x="20584" y="9087"/>
                </a:cubicBezTo>
                <a:cubicBezTo>
                  <a:pt x="20561" y="9042"/>
                  <a:pt x="20561" y="8997"/>
                  <a:pt x="20539" y="8975"/>
                </a:cubicBezTo>
                <a:lnTo>
                  <a:pt x="20651" y="8952"/>
                </a:lnTo>
                <a:close/>
                <a:moveTo>
                  <a:pt x="4966" y="9810"/>
                </a:moveTo>
                <a:cubicBezTo>
                  <a:pt x="4977" y="9821"/>
                  <a:pt x="4966" y="9827"/>
                  <a:pt x="4954" y="9827"/>
                </a:cubicBezTo>
                <a:cubicBezTo>
                  <a:pt x="4943" y="9827"/>
                  <a:pt x="4932" y="9821"/>
                  <a:pt x="4943" y="9810"/>
                </a:cubicBezTo>
                <a:close/>
                <a:moveTo>
                  <a:pt x="11421" y="10983"/>
                </a:moveTo>
                <a:lnTo>
                  <a:pt x="11398" y="11006"/>
                </a:lnTo>
                <a:lnTo>
                  <a:pt x="11375" y="10983"/>
                </a:lnTo>
                <a:close/>
                <a:moveTo>
                  <a:pt x="3747" y="11277"/>
                </a:moveTo>
                <a:cubicBezTo>
                  <a:pt x="3770" y="11277"/>
                  <a:pt x="3792" y="11299"/>
                  <a:pt x="3792" y="11322"/>
                </a:cubicBezTo>
                <a:lnTo>
                  <a:pt x="3770" y="11299"/>
                </a:lnTo>
                <a:lnTo>
                  <a:pt x="3747" y="11299"/>
                </a:lnTo>
                <a:lnTo>
                  <a:pt x="3747" y="11277"/>
                </a:lnTo>
                <a:close/>
                <a:moveTo>
                  <a:pt x="18846" y="11773"/>
                </a:moveTo>
                <a:cubicBezTo>
                  <a:pt x="18846" y="11773"/>
                  <a:pt x="18846" y="11796"/>
                  <a:pt x="18846" y="11796"/>
                </a:cubicBezTo>
                <a:lnTo>
                  <a:pt x="18823" y="11796"/>
                </a:lnTo>
                <a:lnTo>
                  <a:pt x="18846" y="11773"/>
                </a:lnTo>
                <a:close/>
                <a:moveTo>
                  <a:pt x="24059" y="12540"/>
                </a:moveTo>
                <a:cubicBezTo>
                  <a:pt x="24082" y="12540"/>
                  <a:pt x="24082" y="12540"/>
                  <a:pt x="24082" y="12563"/>
                </a:cubicBezTo>
                <a:lnTo>
                  <a:pt x="23992" y="12563"/>
                </a:lnTo>
                <a:cubicBezTo>
                  <a:pt x="24014" y="12563"/>
                  <a:pt x="24037" y="12563"/>
                  <a:pt x="24059" y="12540"/>
                </a:cubicBezTo>
                <a:close/>
                <a:moveTo>
                  <a:pt x="10822" y="12800"/>
                </a:moveTo>
                <a:lnTo>
                  <a:pt x="10834" y="12811"/>
                </a:lnTo>
                <a:lnTo>
                  <a:pt x="10811" y="12811"/>
                </a:lnTo>
                <a:cubicBezTo>
                  <a:pt x="10815" y="12808"/>
                  <a:pt x="10819" y="12804"/>
                  <a:pt x="10822" y="12800"/>
                </a:cubicBezTo>
                <a:close/>
                <a:moveTo>
                  <a:pt x="19658" y="12789"/>
                </a:moveTo>
                <a:lnTo>
                  <a:pt x="19658" y="12879"/>
                </a:lnTo>
                <a:lnTo>
                  <a:pt x="19636" y="12856"/>
                </a:lnTo>
                <a:cubicBezTo>
                  <a:pt x="19636" y="12834"/>
                  <a:pt x="19636" y="12811"/>
                  <a:pt x="19658" y="12789"/>
                </a:cubicBezTo>
                <a:close/>
                <a:moveTo>
                  <a:pt x="2393" y="13398"/>
                </a:moveTo>
                <a:lnTo>
                  <a:pt x="2393" y="13421"/>
                </a:lnTo>
                <a:cubicBezTo>
                  <a:pt x="2393" y="13443"/>
                  <a:pt x="2370" y="13488"/>
                  <a:pt x="2348" y="13511"/>
                </a:cubicBezTo>
                <a:lnTo>
                  <a:pt x="2348" y="13398"/>
                </a:lnTo>
                <a:close/>
                <a:moveTo>
                  <a:pt x="20787" y="13759"/>
                </a:moveTo>
                <a:lnTo>
                  <a:pt x="20787" y="13782"/>
                </a:lnTo>
                <a:lnTo>
                  <a:pt x="20764" y="13782"/>
                </a:lnTo>
                <a:lnTo>
                  <a:pt x="20787" y="13759"/>
                </a:lnTo>
                <a:close/>
                <a:moveTo>
                  <a:pt x="2370" y="13782"/>
                </a:moveTo>
                <a:lnTo>
                  <a:pt x="2415" y="13804"/>
                </a:lnTo>
                <a:lnTo>
                  <a:pt x="2370" y="13804"/>
                </a:lnTo>
                <a:lnTo>
                  <a:pt x="2370" y="13782"/>
                </a:lnTo>
                <a:close/>
                <a:moveTo>
                  <a:pt x="7403" y="14030"/>
                </a:moveTo>
                <a:cubicBezTo>
                  <a:pt x="7426" y="14053"/>
                  <a:pt x="7448" y="14075"/>
                  <a:pt x="7471" y="14098"/>
                </a:cubicBezTo>
                <a:cubicBezTo>
                  <a:pt x="7448" y="14098"/>
                  <a:pt x="7403" y="14075"/>
                  <a:pt x="7358" y="14053"/>
                </a:cubicBezTo>
                <a:lnTo>
                  <a:pt x="7381" y="14053"/>
                </a:lnTo>
                <a:cubicBezTo>
                  <a:pt x="7381" y="14053"/>
                  <a:pt x="7381" y="14030"/>
                  <a:pt x="7403" y="14030"/>
                </a:cubicBezTo>
                <a:close/>
                <a:moveTo>
                  <a:pt x="12549" y="14143"/>
                </a:moveTo>
                <a:cubicBezTo>
                  <a:pt x="12549" y="14165"/>
                  <a:pt x="12549" y="14165"/>
                  <a:pt x="12549" y="14165"/>
                </a:cubicBezTo>
                <a:lnTo>
                  <a:pt x="12526" y="14165"/>
                </a:lnTo>
                <a:lnTo>
                  <a:pt x="12549" y="14143"/>
                </a:lnTo>
                <a:close/>
                <a:moveTo>
                  <a:pt x="2415" y="15136"/>
                </a:moveTo>
                <a:cubicBezTo>
                  <a:pt x="2415" y="15159"/>
                  <a:pt x="2415" y="15159"/>
                  <a:pt x="2415" y="15159"/>
                </a:cubicBezTo>
                <a:lnTo>
                  <a:pt x="2393" y="15159"/>
                </a:lnTo>
                <a:lnTo>
                  <a:pt x="2415" y="15136"/>
                </a:lnTo>
                <a:close/>
                <a:moveTo>
                  <a:pt x="18620" y="15113"/>
                </a:moveTo>
                <a:lnTo>
                  <a:pt x="18575" y="15159"/>
                </a:lnTo>
                <a:cubicBezTo>
                  <a:pt x="18575" y="15136"/>
                  <a:pt x="18575" y="15136"/>
                  <a:pt x="18575" y="15113"/>
                </a:cubicBezTo>
                <a:close/>
                <a:moveTo>
                  <a:pt x="971" y="15271"/>
                </a:moveTo>
                <a:lnTo>
                  <a:pt x="971" y="15294"/>
                </a:lnTo>
                <a:lnTo>
                  <a:pt x="926" y="15294"/>
                </a:lnTo>
                <a:lnTo>
                  <a:pt x="971" y="15271"/>
                </a:lnTo>
                <a:close/>
                <a:moveTo>
                  <a:pt x="881" y="15587"/>
                </a:moveTo>
                <a:cubicBezTo>
                  <a:pt x="903" y="15610"/>
                  <a:pt x="903" y="15655"/>
                  <a:pt x="881" y="15700"/>
                </a:cubicBezTo>
                <a:lnTo>
                  <a:pt x="881" y="15587"/>
                </a:lnTo>
                <a:close/>
                <a:moveTo>
                  <a:pt x="24420" y="15858"/>
                </a:moveTo>
                <a:cubicBezTo>
                  <a:pt x="24443" y="15858"/>
                  <a:pt x="24420" y="15881"/>
                  <a:pt x="24398" y="15881"/>
                </a:cubicBezTo>
                <a:cubicBezTo>
                  <a:pt x="24420" y="15881"/>
                  <a:pt x="24420" y="15858"/>
                  <a:pt x="24420" y="15858"/>
                </a:cubicBezTo>
                <a:close/>
                <a:moveTo>
                  <a:pt x="16769" y="16919"/>
                </a:moveTo>
                <a:cubicBezTo>
                  <a:pt x="16770" y="16919"/>
                  <a:pt x="16792" y="16919"/>
                  <a:pt x="16792" y="16941"/>
                </a:cubicBezTo>
                <a:cubicBezTo>
                  <a:pt x="16792" y="16941"/>
                  <a:pt x="16769" y="16919"/>
                  <a:pt x="16769" y="16919"/>
                </a:cubicBezTo>
                <a:close/>
                <a:moveTo>
                  <a:pt x="7059" y="16934"/>
                </a:moveTo>
                <a:cubicBezTo>
                  <a:pt x="7060" y="16937"/>
                  <a:pt x="7062" y="16939"/>
                  <a:pt x="7065" y="16941"/>
                </a:cubicBezTo>
                <a:lnTo>
                  <a:pt x="7065" y="16964"/>
                </a:lnTo>
                <a:cubicBezTo>
                  <a:pt x="7065" y="16977"/>
                  <a:pt x="7063" y="16983"/>
                  <a:pt x="7061" y="16983"/>
                </a:cubicBezTo>
                <a:cubicBezTo>
                  <a:pt x="7056" y="16983"/>
                  <a:pt x="7051" y="16960"/>
                  <a:pt x="7059" y="16934"/>
                </a:cubicBezTo>
                <a:close/>
                <a:moveTo>
                  <a:pt x="4289" y="17054"/>
                </a:moveTo>
                <a:cubicBezTo>
                  <a:pt x="4311" y="17077"/>
                  <a:pt x="4334" y="17099"/>
                  <a:pt x="4356" y="17122"/>
                </a:cubicBezTo>
                <a:lnTo>
                  <a:pt x="4289" y="17099"/>
                </a:lnTo>
                <a:cubicBezTo>
                  <a:pt x="4289" y="17099"/>
                  <a:pt x="4289" y="17077"/>
                  <a:pt x="4289" y="17054"/>
                </a:cubicBezTo>
                <a:close/>
                <a:moveTo>
                  <a:pt x="4176" y="17325"/>
                </a:moveTo>
                <a:lnTo>
                  <a:pt x="4176" y="17348"/>
                </a:lnTo>
                <a:cubicBezTo>
                  <a:pt x="4221" y="17393"/>
                  <a:pt x="4176" y="17393"/>
                  <a:pt x="4131" y="17415"/>
                </a:cubicBezTo>
                <a:cubicBezTo>
                  <a:pt x="4153" y="17393"/>
                  <a:pt x="4153" y="17348"/>
                  <a:pt x="4176" y="17325"/>
                </a:cubicBezTo>
                <a:close/>
                <a:moveTo>
                  <a:pt x="2980" y="17799"/>
                </a:moveTo>
                <a:cubicBezTo>
                  <a:pt x="2980" y="17822"/>
                  <a:pt x="2975" y="17829"/>
                  <a:pt x="2969" y="17829"/>
                </a:cubicBezTo>
                <a:cubicBezTo>
                  <a:pt x="2957" y="17829"/>
                  <a:pt x="2942" y="17799"/>
                  <a:pt x="2957" y="17799"/>
                </a:cubicBezTo>
                <a:close/>
                <a:moveTo>
                  <a:pt x="23315" y="18025"/>
                </a:moveTo>
                <a:lnTo>
                  <a:pt x="23292" y="18070"/>
                </a:lnTo>
                <a:cubicBezTo>
                  <a:pt x="23292" y="18047"/>
                  <a:pt x="23315" y="18025"/>
                  <a:pt x="23315" y="18025"/>
                </a:cubicBezTo>
                <a:close/>
                <a:moveTo>
                  <a:pt x="19516" y="18189"/>
                </a:moveTo>
                <a:lnTo>
                  <a:pt x="19516" y="18189"/>
                </a:lnTo>
                <a:cubicBezTo>
                  <a:pt x="19493" y="18195"/>
                  <a:pt x="19463" y="18205"/>
                  <a:pt x="19433" y="18205"/>
                </a:cubicBezTo>
                <a:lnTo>
                  <a:pt x="19516" y="18189"/>
                </a:lnTo>
                <a:close/>
                <a:moveTo>
                  <a:pt x="8396" y="18228"/>
                </a:moveTo>
                <a:cubicBezTo>
                  <a:pt x="8396" y="18250"/>
                  <a:pt x="8396" y="18273"/>
                  <a:pt x="8396" y="18296"/>
                </a:cubicBezTo>
                <a:lnTo>
                  <a:pt x="8351" y="18273"/>
                </a:lnTo>
                <a:cubicBezTo>
                  <a:pt x="8351" y="18250"/>
                  <a:pt x="8351" y="18228"/>
                  <a:pt x="8374" y="18228"/>
                </a:cubicBezTo>
                <a:close/>
                <a:moveTo>
                  <a:pt x="16589" y="18431"/>
                </a:moveTo>
                <a:lnTo>
                  <a:pt x="16589" y="18454"/>
                </a:lnTo>
                <a:cubicBezTo>
                  <a:pt x="16589" y="18454"/>
                  <a:pt x="16589" y="18476"/>
                  <a:pt x="16589" y="18499"/>
                </a:cubicBezTo>
                <a:cubicBezTo>
                  <a:pt x="16544" y="18499"/>
                  <a:pt x="16521" y="18521"/>
                  <a:pt x="16476" y="18521"/>
                </a:cubicBezTo>
                <a:cubicBezTo>
                  <a:pt x="16521" y="18499"/>
                  <a:pt x="16544" y="18476"/>
                  <a:pt x="16589" y="18431"/>
                </a:cubicBezTo>
                <a:close/>
                <a:moveTo>
                  <a:pt x="21374" y="19537"/>
                </a:moveTo>
                <a:cubicBezTo>
                  <a:pt x="21354" y="19557"/>
                  <a:pt x="21351" y="19576"/>
                  <a:pt x="21336" y="19611"/>
                </a:cubicBezTo>
                <a:lnTo>
                  <a:pt x="21336" y="19611"/>
                </a:lnTo>
                <a:cubicBezTo>
                  <a:pt x="21320" y="19594"/>
                  <a:pt x="21311" y="19577"/>
                  <a:pt x="21328" y="19559"/>
                </a:cubicBezTo>
                <a:cubicBezTo>
                  <a:pt x="21328" y="19559"/>
                  <a:pt x="21351" y="19537"/>
                  <a:pt x="21374" y="19537"/>
                </a:cubicBezTo>
                <a:close/>
                <a:moveTo>
                  <a:pt x="19997" y="20507"/>
                </a:moveTo>
                <a:cubicBezTo>
                  <a:pt x="19997" y="20507"/>
                  <a:pt x="19974" y="20507"/>
                  <a:pt x="19974" y="20530"/>
                </a:cubicBezTo>
                <a:lnTo>
                  <a:pt x="19929" y="20507"/>
                </a:lnTo>
                <a:close/>
                <a:moveTo>
                  <a:pt x="14490" y="21139"/>
                </a:moveTo>
                <a:lnTo>
                  <a:pt x="14445" y="21162"/>
                </a:lnTo>
                <a:cubicBezTo>
                  <a:pt x="14445" y="21162"/>
                  <a:pt x="14445" y="21139"/>
                  <a:pt x="14422" y="21139"/>
                </a:cubicBezTo>
                <a:close/>
                <a:moveTo>
                  <a:pt x="12165" y="21230"/>
                </a:moveTo>
                <a:cubicBezTo>
                  <a:pt x="12165" y="21230"/>
                  <a:pt x="12172" y="21237"/>
                  <a:pt x="12183" y="21243"/>
                </a:cubicBezTo>
                <a:lnTo>
                  <a:pt x="12183" y="21243"/>
                </a:lnTo>
                <a:lnTo>
                  <a:pt x="12143" y="21230"/>
                </a:lnTo>
                <a:close/>
                <a:moveTo>
                  <a:pt x="15957" y="22087"/>
                </a:moveTo>
                <a:cubicBezTo>
                  <a:pt x="15957" y="22087"/>
                  <a:pt x="15957" y="22110"/>
                  <a:pt x="15957" y="22110"/>
                </a:cubicBezTo>
                <a:lnTo>
                  <a:pt x="15934" y="22087"/>
                </a:lnTo>
                <a:close/>
                <a:moveTo>
                  <a:pt x="13700" y="22539"/>
                </a:moveTo>
                <a:lnTo>
                  <a:pt x="13723" y="22561"/>
                </a:lnTo>
                <a:lnTo>
                  <a:pt x="13678" y="22539"/>
                </a:lnTo>
                <a:close/>
                <a:moveTo>
                  <a:pt x="9660" y="24615"/>
                </a:moveTo>
                <a:lnTo>
                  <a:pt x="9657" y="24618"/>
                </a:lnTo>
                <a:lnTo>
                  <a:pt x="9657" y="24618"/>
                </a:lnTo>
                <a:cubicBezTo>
                  <a:pt x="9656" y="24616"/>
                  <a:pt x="9656" y="24615"/>
                  <a:pt x="9660" y="24615"/>
                </a:cubicBezTo>
                <a:close/>
                <a:moveTo>
                  <a:pt x="10932" y="0"/>
                </a:moveTo>
                <a:cubicBezTo>
                  <a:pt x="10607" y="0"/>
                  <a:pt x="10278" y="61"/>
                  <a:pt x="9976" y="150"/>
                </a:cubicBezTo>
                <a:cubicBezTo>
                  <a:pt x="9642" y="275"/>
                  <a:pt x="9386" y="632"/>
                  <a:pt x="9064" y="632"/>
                </a:cubicBezTo>
                <a:cubicBezTo>
                  <a:pt x="9037" y="632"/>
                  <a:pt x="9011" y="629"/>
                  <a:pt x="8983" y="624"/>
                </a:cubicBezTo>
                <a:cubicBezTo>
                  <a:pt x="8904" y="610"/>
                  <a:pt x="8828" y="603"/>
                  <a:pt x="8756" y="603"/>
                </a:cubicBezTo>
                <a:cubicBezTo>
                  <a:pt x="8370" y="603"/>
                  <a:pt x="8061" y="781"/>
                  <a:pt x="7719" y="895"/>
                </a:cubicBezTo>
                <a:cubicBezTo>
                  <a:pt x="7471" y="917"/>
                  <a:pt x="7403" y="1188"/>
                  <a:pt x="7223" y="1256"/>
                </a:cubicBezTo>
                <a:cubicBezTo>
                  <a:pt x="6568" y="1436"/>
                  <a:pt x="5936" y="1730"/>
                  <a:pt x="5395" y="2136"/>
                </a:cubicBezTo>
                <a:cubicBezTo>
                  <a:pt x="5124" y="2339"/>
                  <a:pt x="4943" y="2587"/>
                  <a:pt x="4695" y="2791"/>
                </a:cubicBezTo>
                <a:cubicBezTo>
                  <a:pt x="4198" y="3197"/>
                  <a:pt x="3544" y="3468"/>
                  <a:pt x="3273" y="4145"/>
                </a:cubicBezTo>
                <a:cubicBezTo>
                  <a:pt x="3160" y="4190"/>
                  <a:pt x="3092" y="4280"/>
                  <a:pt x="3025" y="4370"/>
                </a:cubicBezTo>
                <a:lnTo>
                  <a:pt x="2957" y="4551"/>
                </a:lnTo>
                <a:cubicBezTo>
                  <a:pt x="2415" y="5138"/>
                  <a:pt x="2054" y="5860"/>
                  <a:pt x="1896" y="6627"/>
                </a:cubicBezTo>
                <a:cubicBezTo>
                  <a:pt x="1693" y="6673"/>
                  <a:pt x="1671" y="6853"/>
                  <a:pt x="1603" y="6988"/>
                </a:cubicBezTo>
                <a:cubicBezTo>
                  <a:pt x="1580" y="7214"/>
                  <a:pt x="1513" y="7417"/>
                  <a:pt x="1400" y="7620"/>
                </a:cubicBezTo>
                <a:lnTo>
                  <a:pt x="1332" y="7711"/>
                </a:lnTo>
                <a:cubicBezTo>
                  <a:pt x="1332" y="7733"/>
                  <a:pt x="1332" y="7756"/>
                  <a:pt x="1332" y="7778"/>
                </a:cubicBezTo>
                <a:cubicBezTo>
                  <a:pt x="1242" y="8230"/>
                  <a:pt x="948" y="8591"/>
                  <a:pt x="813" y="9042"/>
                </a:cubicBezTo>
                <a:cubicBezTo>
                  <a:pt x="632" y="9697"/>
                  <a:pt x="407" y="10351"/>
                  <a:pt x="271" y="11006"/>
                </a:cubicBezTo>
                <a:cubicBezTo>
                  <a:pt x="271" y="11073"/>
                  <a:pt x="249" y="11141"/>
                  <a:pt x="249" y="11209"/>
                </a:cubicBezTo>
                <a:cubicBezTo>
                  <a:pt x="113" y="11773"/>
                  <a:pt x="23" y="12315"/>
                  <a:pt x="1" y="12879"/>
                </a:cubicBezTo>
                <a:cubicBezTo>
                  <a:pt x="1" y="13669"/>
                  <a:pt x="136" y="14459"/>
                  <a:pt x="46" y="15249"/>
                </a:cubicBezTo>
                <a:cubicBezTo>
                  <a:pt x="46" y="15294"/>
                  <a:pt x="91" y="15339"/>
                  <a:pt x="113" y="15384"/>
                </a:cubicBezTo>
                <a:cubicBezTo>
                  <a:pt x="91" y="15813"/>
                  <a:pt x="136" y="16242"/>
                  <a:pt x="226" y="16648"/>
                </a:cubicBezTo>
                <a:cubicBezTo>
                  <a:pt x="294" y="16964"/>
                  <a:pt x="542" y="17190"/>
                  <a:pt x="542" y="17506"/>
                </a:cubicBezTo>
                <a:cubicBezTo>
                  <a:pt x="542" y="18002"/>
                  <a:pt x="790" y="18431"/>
                  <a:pt x="768" y="18928"/>
                </a:cubicBezTo>
                <a:cubicBezTo>
                  <a:pt x="745" y="19221"/>
                  <a:pt x="903" y="19537"/>
                  <a:pt x="1174" y="19650"/>
                </a:cubicBezTo>
                <a:cubicBezTo>
                  <a:pt x="1287" y="19717"/>
                  <a:pt x="1355" y="19830"/>
                  <a:pt x="1377" y="19943"/>
                </a:cubicBezTo>
                <a:cubicBezTo>
                  <a:pt x="1445" y="20169"/>
                  <a:pt x="1603" y="20349"/>
                  <a:pt x="1783" y="20462"/>
                </a:cubicBezTo>
                <a:cubicBezTo>
                  <a:pt x="1919" y="20530"/>
                  <a:pt x="2009" y="20620"/>
                  <a:pt x="2054" y="20756"/>
                </a:cubicBezTo>
                <a:cubicBezTo>
                  <a:pt x="2145" y="21049"/>
                  <a:pt x="2325" y="21320"/>
                  <a:pt x="2573" y="21523"/>
                </a:cubicBezTo>
                <a:cubicBezTo>
                  <a:pt x="2969" y="21814"/>
                  <a:pt x="3287" y="22278"/>
                  <a:pt x="3847" y="22278"/>
                </a:cubicBezTo>
                <a:cubicBezTo>
                  <a:pt x="3895" y="22278"/>
                  <a:pt x="3944" y="22275"/>
                  <a:pt x="3995" y="22268"/>
                </a:cubicBezTo>
                <a:cubicBezTo>
                  <a:pt x="4447" y="22403"/>
                  <a:pt x="4627" y="22877"/>
                  <a:pt x="4966" y="23148"/>
                </a:cubicBezTo>
                <a:cubicBezTo>
                  <a:pt x="4988" y="23216"/>
                  <a:pt x="5011" y="23283"/>
                  <a:pt x="5056" y="23329"/>
                </a:cubicBezTo>
                <a:cubicBezTo>
                  <a:pt x="5485" y="23712"/>
                  <a:pt x="5846" y="24164"/>
                  <a:pt x="6478" y="24254"/>
                </a:cubicBezTo>
                <a:cubicBezTo>
                  <a:pt x="6907" y="24344"/>
                  <a:pt x="7132" y="24773"/>
                  <a:pt x="7584" y="24841"/>
                </a:cubicBezTo>
                <a:cubicBezTo>
                  <a:pt x="8035" y="24908"/>
                  <a:pt x="8441" y="24931"/>
                  <a:pt x="8870" y="24999"/>
                </a:cubicBezTo>
                <a:cubicBezTo>
                  <a:pt x="9281" y="25075"/>
                  <a:pt x="9691" y="25161"/>
                  <a:pt x="10108" y="25161"/>
                </a:cubicBezTo>
                <a:cubicBezTo>
                  <a:pt x="10310" y="25161"/>
                  <a:pt x="10514" y="25141"/>
                  <a:pt x="10721" y="25089"/>
                </a:cubicBezTo>
                <a:lnTo>
                  <a:pt x="10811" y="25089"/>
                </a:lnTo>
                <a:cubicBezTo>
                  <a:pt x="11127" y="25044"/>
                  <a:pt x="11443" y="25021"/>
                  <a:pt x="11759" y="25021"/>
                </a:cubicBezTo>
                <a:cubicBezTo>
                  <a:pt x="11818" y="25025"/>
                  <a:pt x="11876" y="25027"/>
                  <a:pt x="11934" y="25027"/>
                </a:cubicBezTo>
                <a:cubicBezTo>
                  <a:pt x="12523" y="25027"/>
                  <a:pt x="13082" y="24835"/>
                  <a:pt x="13678" y="24773"/>
                </a:cubicBezTo>
                <a:cubicBezTo>
                  <a:pt x="14400" y="24705"/>
                  <a:pt x="15054" y="24367"/>
                  <a:pt x="15731" y="24186"/>
                </a:cubicBezTo>
                <a:cubicBezTo>
                  <a:pt x="16431" y="23893"/>
                  <a:pt x="17176" y="23667"/>
                  <a:pt x="17921" y="23532"/>
                </a:cubicBezTo>
                <a:lnTo>
                  <a:pt x="18079" y="23464"/>
                </a:lnTo>
                <a:cubicBezTo>
                  <a:pt x="18191" y="23374"/>
                  <a:pt x="18282" y="23216"/>
                  <a:pt x="18394" y="23171"/>
                </a:cubicBezTo>
                <a:cubicBezTo>
                  <a:pt x="19275" y="22787"/>
                  <a:pt x="20155" y="22381"/>
                  <a:pt x="20990" y="21929"/>
                </a:cubicBezTo>
                <a:cubicBezTo>
                  <a:pt x="21216" y="21794"/>
                  <a:pt x="21419" y="21636"/>
                  <a:pt x="21644" y="21546"/>
                </a:cubicBezTo>
                <a:cubicBezTo>
                  <a:pt x="22006" y="21388"/>
                  <a:pt x="22322" y="21184"/>
                  <a:pt x="22592" y="20914"/>
                </a:cubicBezTo>
                <a:cubicBezTo>
                  <a:pt x="22999" y="20485"/>
                  <a:pt x="23247" y="19921"/>
                  <a:pt x="23811" y="19605"/>
                </a:cubicBezTo>
                <a:cubicBezTo>
                  <a:pt x="23924" y="19537"/>
                  <a:pt x="23992" y="19379"/>
                  <a:pt x="24059" y="19244"/>
                </a:cubicBezTo>
                <a:cubicBezTo>
                  <a:pt x="24240" y="18995"/>
                  <a:pt x="24172" y="18612"/>
                  <a:pt x="24488" y="18431"/>
                </a:cubicBezTo>
                <a:cubicBezTo>
                  <a:pt x="24691" y="18318"/>
                  <a:pt x="24578" y="18070"/>
                  <a:pt x="24669" y="17912"/>
                </a:cubicBezTo>
                <a:cubicBezTo>
                  <a:pt x="25030" y="17212"/>
                  <a:pt x="24917" y="16355"/>
                  <a:pt x="25323" y="15678"/>
                </a:cubicBezTo>
                <a:cubicBezTo>
                  <a:pt x="25391" y="15565"/>
                  <a:pt x="25391" y="15452"/>
                  <a:pt x="25368" y="15362"/>
                </a:cubicBezTo>
                <a:cubicBezTo>
                  <a:pt x="25210" y="14436"/>
                  <a:pt x="25775" y="13556"/>
                  <a:pt x="25662" y="12631"/>
                </a:cubicBezTo>
                <a:cubicBezTo>
                  <a:pt x="25594" y="12067"/>
                  <a:pt x="25730" y="11502"/>
                  <a:pt x="25549" y="10938"/>
                </a:cubicBezTo>
                <a:cubicBezTo>
                  <a:pt x="25323" y="10622"/>
                  <a:pt x="25188" y="10284"/>
                  <a:pt x="25120" y="9922"/>
                </a:cubicBezTo>
                <a:cubicBezTo>
                  <a:pt x="24985" y="9403"/>
                  <a:pt x="24804" y="8929"/>
                  <a:pt x="24646" y="8433"/>
                </a:cubicBezTo>
                <a:cubicBezTo>
                  <a:pt x="24669" y="7914"/>
                  <a:pt x="24511" y="7417"/>
                  <a:pt x="24172" y="7056"/>
                </a:cubicBezTo>
                <a:cubicBezTo>
                  <a:pt x="23879" y="6763"/>
                  <a:pt x="23518" y="6537"/>
                  <a:pt x="23427" y="6086"/>
                </a:cubicBezTo>
                <a:cubicBezTo>
                  <a:pt x="23315" y="5521"/>
                  <a:pt x="22660" y="5160"/>
                  <a:pt x="22818" y="4483"/>
                </a:cubicBezTo>
                <a:lnTo>
                  <a:pt x="22796" y="4461"/>
                </a:lnTo>
                <a:cubicBezTo>
                  <a:pt x="22728" y="3942"/>
                  <a:pt x="22728" y="3400"/>
                  <a:pt x="22299" y="2994"/>
                </a:cubicBezTo>
                <a:cubicBezTo>
                  <a:pt x="22186" y="2813"/>
                  <a:pt x="22051" y="2633"/>
                  <a:pt x="21938" y="2452"/>
                </a:cubicBezTo>
                <a:cubicBezTo>
                  <a:pt x="21802" y="2272"/>
                  <a:pt x="21622" y="1978"/>
                  <a:pt x="21306" y="1956"/>
                </a:cubicBezTo>
                <a:cubicBezTo>
                  <a:pt x="20945" y="1933"/>
                  <a:pt x="20629" y="1752"/>
                  <a:pt x="20268" y="1707"/>
                </a:cubicBezTo>
                <a:cubicBezTo>
                  <a:pt x="19974" y="1482"/>
                  <a:pt x="19613" y="1346"/>
                  <a:pt x="19252" y="1346"/>
                </a:cubicBezTo>
                <a:cubicBezTo>
                  <a:pt x="19199" y="1349"/>
                  <a:pt x="19147" y="1350"/>
                  <a:pt x="19094" y="1350"/>
                </a:cubicBezTo>
                <a:cubicBezTo>
                  <a:pt x="18718" y="1350"/>
                  <a:pt x="18344" y="1279"/>
                  <a:pt x="17988" y="1121"/>
                </a:cubicBezTo>
                <a:cubicBezTo>
                  <a:pt x="17609" y="952"/>
                  <a:pt x="17249" y="665"/>
                  <a:pt x="16816" y="665"/>
                </a:cubicBezTo>
                <a:cubicBezTo>
                  <a:pt x="16786" y="665"/>
                  <a:pt x="16755" y="666"/>
                  <a:pt x="16724" y="669"/>
                </a:cubicBezTo>
                <a:cubicBezTo>
                  <a:pt x="16666" y="674"/>
                  <a:pt x="16608" y="677"/>
                  <a:pt x="16549" y="677"/>
                </a:cubicBezTo>
                <a:cubicBezTo>
                  <a:pt x="16090" y="677"/>
                  <a:pt x="15638" y="521"/>
                  <a:pt x="15257" y="240"/>
                </a:cubicBezTo>
                <a:cubicBezTo>
                  <a:pt x="14989" y="120"/>
                  <a:pt x="14721" y="31"/>
                  <a:pt x="14452" y="31"/>
                </a:cubicBezTo>
                <a:cubicBezTo>
                  <a:pt x="14269" y="31"/>
                  <a:pt x="14086" y="72"/>
                  <a:pt x="13903" y="173"/>
                </a:cubicBezTo>
                <a:cubicBezTo>
                  <a:pt x="13790" y="218"/>
                  <a:pt x="13655" y="240"/>
                  <a:pt x="13542" y="240"/>
                </a:cubicBezTo>
                <a:cubicBezTo>
                  <a:pt x="12752" y="173"/>
                  <a:pt x="11985" y="60"/>
                  <a:pt x="11195" y="15"/>
                </a:cubicBezTo>
                <a:cubicBezTo>
                  <a:pt x="11108" y="5"/>
                  <a:pt x="11020" y="0"/>
                  <a:pt x="10932" y="0"/>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smtClean="0"/>
              <a:t>04</a:t>
            </a:r>
            <a:endParaRPr sz="4000" dirty="0"/>
          </a:p>
        </p:txBody>
      </p:sp>
      <p:sp>
        <p:nvSpPr>
          <p:cNvPr id="17" name="Google Shape;5338;p44"/>
          <p:cNvSpPr/>
          <p:nvPr/>
        </p:nvSpPr>
        <p:spPr>
          <a:xfrm>
            <a:off x="737788" y="3917473"/>
            <a:ext cx="1465577" cy="1040607"/>
          </a:xfrm>
          <a:custGeom>
            <a:avLst/>
            <a:gdLst/>
            <a:ahLst/>
            <a:cxnLst/>
            <a:rect l="l" t="t" r="r" b="b"/>
            <a:pathLst>
              <a:path w="25775" h="25161" extrusionOk="0">
                <a:moveTo>
                  <a:pt x="9502" y="4167"/>
                </a:moveTo>
                <a:lnTo>
                  <a:pt x="9502" y="4190"/>
                </a:lnTo>
                <a:lnTo>
                  <a:pt x="9480" y="4190"/>
                </a:lnTo>
                <a:lnTo>
                  <a:pt x="9502" y="4167"/>
                </a:lnTo>
                <a:close/>
                <a:moveTo>
                  <a:pt x="16025" y="4416"/>
                </a:moveTo>
                <a:lnTo>
                  <a:pt x="16025" y="4438"/>
                </a:lnTo>
                <a:lnTo>
                  <a:pt x="16047" y="4438"/>
                </a:lnTo>
                <a:cubicBezTo>
                  <a:pt x="16025" y="4438"/>
                  <a:pt x="16025" y="4438"/>
                  <a:pt x="16025" y="4461"/>
                </a:cubicBezTo>
                <a:cubicBezTo>
                  <a:pt x="16025" y="4470"/>
                  <a:pt x="16022" y="4473"/>
                  <a:pt x="16018" y="4473"/>
                </a:cubicBezTo>
                <a:cubicBezTo>
                  <a:pt x="16003" y="4473"/>
                  <a:pt x="15971" y="4416"/>
                  <a:pt x="16025" y="4416"/>
                </a:cubicBezTo>
                <a:close/>
                <a:moveTo>
                  <a:pt x="16947" y="4983"/>
                </a:moveTo>
                <a:lnTo>
                  <a:pt x="16947" y="4983"/>
                </a:lnTo>
                <a:cubicBezTo>
                  <a:pt x="16940" y="5011"/>
                  <a:pt x="16918" y="5025"/>
                  <a:pt x="16882" y="5025"/>
                </a:cubicBezTo>
                <a:cubicBezTo>
                  <a:pt x="16904" y="5003"/>
                  <a:pt x="16925" y="5002"/>
                  <a:pt x="16947" y="4983"/>
                </a:cubicBezTo>
                <a:close/>
                <a:moveTo>
                  <a:pt x="6613" y="5070"/>
                </a:moveTo>
                <a:lnTo>
                  <a:pt x="6681" y="5093"/>
                </a:lnTo>
                <a:lnTo>
                  <a:pt x="6636" y="5093"/>
                </a:lnTo>
                <a:lnTo>
                  <a:pt x="6613" y="5070"/>
                </a:lnTo>
                <a:close/>
                <a:moveTo>
                  <a:pt x="21334" y="5218"/>
                </a:moveTo>
                <a:cubicBezTo>
                  <a:pt x="21341" y="5218"/>
                  <a:pt x="21351" y="5228"/>
                  <a:pt x="21351" y="5228"/>
                </a:cubicBezTo>
                <a:lnTo>
                  <a:pt x="21328" y="5228"/>
                </a:lnTo>
                <a:cubicBezTo>
                  <a:pt x="21328" y="5221"/>
                  <a:pt x="21331" y="5218"/>
                  <a:pt x="21334" y="5218"/>
                </a:cubicBezTo>
                <a:close/>
                <a:moveTo>
                  <a:pt x="6252" y="5431"/>
                </a:moveTo>
                <a:cubicBezTo>
                  <a:pt x="6230" y="5431"/>
                  <a:pt x="6207" y="5454"/>
                  <a:pt x="6184" y="5454"/>
                </a:cubicBezTo>
                <a:lnTo>
                  <a:pt x="6207" y="5431"/>
                </a:lnTo>
                <a:close/>
                <a:moveTo>
                  <a:pt x="15212" y="6673"/>
                </a:moveTo>
                <a:lnTo>
                  <a:pt x="15212" y="6740"/>
                </a:lnTo>
                <a:lnTo>
                  <a:pt x="15145" y="6673"/>
                </a:lnTo>
                <a:close/>
                <a:moveTo>
                  <a:pt x="11511" y="7688"/>
                </a:moveTo>
                <a:lnTo>
                  <a:pt x="11533" y="7733"/>
                </a:lnTo>
                <a:lnTo>
                  <a:pt x="11488" y="7733"/>
                </a:lnTo>
                <a:lnTo>
                  <a:pt x="11511" y="7688"/>
                </a:lnTo>
                <a:close/>
                <a:moveTo>
                  <a:pt x="20651" y="8952"/>
                </a:moveTo>
                <a:cubicBezTo>
                  <a:pt x="20651" y="8997"/>
                  <a:pt x="20629" y="9065"/>
                  <a:pt x="20584" y="9087"/>
                </a:cubicBezTo>
                <a:cubicBezTo>
                  <a:pt x="20561" y="9042"/>
                  <a:pt x="20561" y="8997"/>
                  <a:pt x="20539" y="8975"/>
                </a:cubicBezTo>
                <a:lnTo>
                  <a:pt x="20651" y="8952"/>
                </a:lnTo>
                <a:close/>
                <a:moveTo>
                  <a:pt x="4966" y="9810"/>
                </a:moveTo>
                <a:cubicBezTo>
                  <a:pt x="4977" y="9821"/>
                  <a:pt x="4966" y="9827"/>
                  <a:pt x="4954" y="9827"/>
                </a:cubicBezTo>
                <a:cubicBezTo>
                  <a:pt x="4943" y="9827"/>
                  <a:pt x="4932" y="9821"/>
                  <a:pt x="4943" y="9810"/>
                </a:cubicBezTo>
                <a:close/>
                <a:moveTo>
                  <a:pt x="11421" y="10983"/>
                </a:moveTo>
                <a:lnTo>
                  <a:pt x="11398" y="11006"/>
                </a:lnTo>
                <a:lnTo>
                  <a:pt x="11375" y="10983"/>
                </a:lnTo>
                <a:close/>
                <a:moveTo>
                  <a:pt x="3747" y="11277"/>
                </a:moveTo>
                <a:cubicBezTo>
                  <a:pt x="3770" y="11277"/>
                  <a:pt x="3792" y="11299"/>
                  <a:pt x="3792" y="11322"/>
                </a:cubicBezTo>
                <a:lnTo>
                  <a:pt x="3770" y="11299"/>
                </a:lnTo>
                <a:lnTo>
                  <a:pt x="3747" y="11299"/>
                </a:lnTo>
                <a:lnTo>
                  <a:pt x="3747" y="11277"/>
                </a:lnTo>
                <a:close/>
                <a:moveTo>
                  <a:pt x="18846" y="11773"/>
                </a:moveTo>
                <a:cubicBezTo>
                  <a:pt x="18846" y="11773"/>
                  <a:pt x="18846" y="11796"/>
                  <a:pt x="18846" y="11796"/>
                </a:cubicBezTo>
                <a:lnTo>
                  <a:pt x="18823" y="11796"/>
                </a:lnTo>
                <a:lnTo>
                  <a:pt x="18846" y="11773"/>
                </a:lnTo>
                <a:close/>
                <a:moveTo>
                  <a:pt x="24059" y="12540"/>
                </a:moveTo>
                <a:cubicBezTo>
                  <a:pt x="24082" y="12540"/>
                  <a:pt x="24082" y="12540"/>
                  <a:pt x="24082" y="12563"/>
                </a:cubicBezTo>
                <a:lnTo>
                  <a:pt x="23992" y="12563"/>
                </a:lnTo>
                <a:cubicBezTo>
                  <a:pt x="24014" y="12563"/>
                  <a:pt x="24037" y="12563"/>
                  <a:pt x="24059" y="12540"/>
                </a:cubicBezTo>
                <a:close/>
                <a:moveTo>
                  <a:pt x="10822" y="12800"/>
                </a:moveTo>
                <a:lnTo>
                  <a:pt x="10834" y="12811"/>
                </a:lnTo>
                <a:lnTo>
                  <a:pt x="10811" y="12811"/>
                </a:lnTo>
                <a:cubicBezTo>
                  <a:pt x="10815" y="12808"/>
                  <a:pt x="10819" y="12804"/>
                  <a:pt x="10822" y="12800"/>
                </a:cubicBezTo>
                <a:close/>
                <a:moveTo>
                  <a:pt x="19658" y="12789"/>
                </a:moveTo>
                <a:lnTo>
                  <a:pt x="19658" y="12879"/>
                </a:lnTo>
                <a:lnTo>
                  <a:pt x="19636" y="12856"/>
                </a:lnTo>
                <a:cubicBezTo>
                  <a:pt x="19636" y="12834"/>
                  <a:pt x="19636" y="12811"/>
                  <a:pt x="19658" y="12789"/>
                </a:cubicBezTo>
                <a:close/>
                <a:moveTo>
                  <a:pt x="2393" y="13398"/>
                </a:moveTo>
                <a:lnTo>
                  <a:pt x="2393" y="13421"/>
                </a:lnTo>
                <a:cubicBezTo>
                  <a:pt x="2393" y="13443"/>
                  <a:pt x="2370" y="13488"/>
                  <a:pt x="2348" y="13511"/>
                </a:cubicBezTo>
                <a:lnTo>
                  <a:pt x="2348" y="13398"/>
                </a:lnTo>
                <a:close/>
                <a:moveTo>
                  <a:pt x="20787" y="13759"/>
                </a:moveTo>
                <a:lnTo>
                  <a:pt x="20787" y="13782"/>
                </a:lnTo>
                <a:lnTo>
                  <a:pt x="20764" y="13782"/>
                </a:lnTo>
                <a:lnTo>
                  <a:pt x="20787" y="13759"/>
                </a:lnTo>
                <a:close/>
                <a:moveTo>
                  <a:pt x="2370" y="13782"/>
                </a:moveTo>
                <a:lnTo>
                  <a:pt x="2415" y="13804"/>
                </a:lnTo>
                <a:lnTo>
                  <a:pt x="2370" y="13804"/>
                </a:lnTo>
                <a:lnTo>
                  <a:pt x="2370" y="13782"/>
                </a:lnTo>
                <a:close/>
                <a:moveTo>
                  <a:pt x="7403" y="14030"/>
                </a:moveTo>
                <a:cubicBezTo>
                  <a:pt x="7426" y="14053"/>
                  <a:pt x="7448" y="14075"/>
                  <a:pt x="7471" y="14098"/>
                </a:cubicBezTo>
                <a:cubicBezTo>
                  <a:pt x="7448" y="14098"/>
                  <a:pt x="7403" y="14075"/>
                  <a:pt x="7358" y="14053"/>
                </a:cubicBezTo>
                <a:lnTo>
                  <a:pt x="7381" y="14053"/>
                </a:lnTo>
                <a:cubicBezTo>
                  <a:pt x="7381" y="14053"/>
                  <a:pt x="7381" y="14030"/>
                  <a:pt x="7403" y="14030"/>
                </a:cubicBezTo>
                <a:close/>
                <a:moveTo>
                  <a:pt x="12549" y="14143"/>
                </a:moveTo>
                <a:cubicBezTo>
                  <a:pt x="12549" y="14165"/>
                  <a:pt x="12549" y="14165"/>
                  <a:pt x="12549" y="14165"/>
                </a:cubicBezTo>
                <a:lnTo>
                  <a:pt x="12526" y="14165"/>
                </a:lnTo>
                <a:lnTo>
                  <a:pt x="12549" y="14143"/>
                </a:lnTo>
                <a:close/>
                <a:moveTo>
                  <a:pt x="2415" y="15136"/>
                </a:moveTo>
                <a:cubicBezTo>
                  <a:pt x="2415" y="15159"/>
                  <a:pt x="2415" y="15159"/>
                  <a:pt x="2415" y="15159"/>
                </a:cubicBezTo>
                <a:lnTo>
                  <a:pt x="2393" y="15159"/>
                </a:lnTo>
                <a:lnTo>
                  <a:pt x="2415" y="15136"/>
                </a:lnTo>
                <a:close/>
                <a:moveTo>
                  <a:pt x="18620" y="15113"/>
                </a:moveTo>
                <a:lnTo>
                  <a:pt x="18575" y="15159"/>
                </a:lnTo>
                <a:cubicBezTo>
                  <a:pt x="18575" y="15136"/>
                  <a:pt x="18575" y="15136"/>
                  <a:pt x="18575" y="15113"/>
                </a:cubicBezTo>
                <a:close/>
                <a:moveTo>
                  <a:pt x="971" y="15271"/>
                </a:moveTo>
                <a:lnTo>
                  <a:pt x="971" y="15294"/>
                </a:lnTo>
                <a:lnTo>
                  <a:pt x="926" y="15294"/>
                </a:lnTo>
                <a:lnTo>
                  <a:pt x="971" y="15271"/>
                </a:lnTo>
                <a:close/>
                <a:moveTo>
                  <a:pt x="881" y="15587"/>
                </a:moveTo>
                <a:cubicBezTo>
                  <a:pt x="903" y="15610"/>
                  <a:pt x="903" y="15655"/>
                  <a:pt x="881" y="15700"/>
                </a:cubicBezTo>
                <a:lnTo>
                  <a:pt x="881" y="15587"/>
                </a:lnTo>
                <a:close/>
                <a:moveTo>
                  <a:pt x="24420" y="15858"/>
                </a:moveTo>
                <a:cubicBezTo>
                  <a:pt x="24443" y="15858"/>
                  <a:pt x="24420" y="15881"/>
                  <a:pt x="24398" y="15881"/>
                </a:cubicBezTo>
                <a:cubicBezTo>
                  <a:pt x="24420" y="15881"/>
                  <a:pt x="24420" y="15858"/>
                  <a:pt x="24420" y="15858"/>
                </a:cubicBezTo>
                <a:close/>
                <a:moveTo>
                  <a:pt x="16769" y="16919"/>
                </a:moveTo>
                <a:cubicBezTo>
                  <a:pt x="16770" y="16919"/>
                  <a:pt x="16792" y="16919"/>
                  <a:pt x="16792" y="16941"/>
                </a:cubicBezTo>
                <a:cubicBezTo>
                  <a:pt x="16792" y="16941"/>
                  <a:pt x="16769" y="16919"/>
                  <a:pt x="16769" y="16919"/>
                </a:cubicBezTo>
                <a:close/>
                <a:moveTo>
                  <a:pt x="7059" y="16934"/>
                </a:moveTo>
                <a:cubicBezTo>
                  <a:pt x="7060" y="16937"/>
                  <a:pt x="7062" y="16939"/>
                  <a:pt x="7065" y="16941"/>
                </a:cubicBezTo>
                <a:lnTo>
                  <a:pt x="7065" y="16964"/>
                </a:lnTo>
                <a:cubicBezTo>
                  <a:pt x="7065" y="16977"/>
                  <a:pt x="7063" y="16983"/>
                  <a:pt x="7061" y="16983"/>
                </a:cubicBezTo>
                <a:cubicBezTo>
                  <a:pt x="7056" y="16983"/>
                  <a:pt x="7051" y="16960"/>
                  <a:pt x="7059" y="16934"/>
                </a:cubicBezTo>
                <a:close/>
                <a:moveTo>
                  <a:pt x="4289" y="17054"/>
                </a:moveTo>
                <a:cubicBezTo>
                  <a:pt x="4311" y="17077"/>
                  <a:pt x="4334" y="17099"/>
                  <a:pt x="4356" y="17122"/>
                </a:cubicBezTo>
                <a:lnTo>
                  <a:pt x="4289" y="17099"/>
                </a:lnTo>
                <a:cubicBezTo>
                  <a:pt x="4289" y="17099"/>
                  <a:pt x="4289" y="17077"/>
                  <a:pt x="4289" y="17054"/>
                </a:cubicBezTo>
                <a:close/>
                <a:moveTo>
                  <a:pt x="4176" y="17325"/>
                </a:moveTo>
                <a:lnTo>
                  <a:pt x="4176" y="17348"/>
                </a:lnTo>
                <a:cubicBezTo>
                  <a:pt x="4221" y="17393"/>
                  <a:pt x="4176" y="17393"/>
                  <a:pt x="4131" y="17415"/>
                </a:cubicBezTo>
                <a:cubicBezTo>
                  <a:pt x="4153" y="17393"/>
                  <a:pt x="4153" y="17348"/>
                  <a:pt x="4176" y="17325"/>
                </a:cubicBezTo>
                <a:close/>
                <a:moveTo>
                  <a:pt x="2980" y="17799"/>
                </a:moveTo>
                <a:cubicBezTo>
                  <a:pt x="2980" y="17822"/>
                  <a:pt x="2975" y="17829"/>
                  <a:pt x="2969" y="17829"/>
                </a:cubicBezTo>
                <a:cubicBezTo>
                  <a:pt x="2957" y="17829"/>
                  <a:pt x="2942" y="17799"/>
                  <a:pt x="2957" y="17799"/>
                </a:cubicBezTo>
                <a:close/>
                <a:moveTo>
                  <a:pt x="23315" y="18025"/>
                </a:moveTo>
                <a:lnTo>
                  <a:pt x="23292" y="18070"/>
                </a:lnTo>
                <a:cubicBezTo>
                  <a:pt x="23292" y="18047"/>
                  <a:pt x="23315" y="18025"/>
                  <a:pt x="23315" y="18025"/>
                </a:cubicBezTo>
                <a:close/>
                <a:moveTo>
                  <a:pt x="19516" y="18189"/>
                </a:moveTo>
                <a:lnTo>
                  <a:pt x="19516" y="18189"/>
                </a:lnTo>
                <a:cubicBezTo>
                  <a:pt x="19493" y="18195"/>
                  <a:pt x="19463" y="18205"/>
                  <a:pt x="19433" y="18205"/>
                </a:cubicBezTo>
                <a:lnTo>
                  <a:pt x="19516" y="18189"/>
                </a:lnTo>
                <a:close/>
                <a:moveTo>
                  <a:pt x="8396" y="18228"/>
                </a:moveTo>
                <a:cubicBezTo>
                  <a:pt x="8396" y="18250"/>
                  <a:pt x="8396" y="18273"/>
                  <a:pt x="8396" y="18296"/>
                </a:cubicBezTo>
                <a:lnTo>
                  <a:pt x="8351" y="18273"/>
                </a:lnTo>
                <a:cubicBezTo>
                  <a:pt x="8351" y="18250"/>
                  <a:pt x="8351" y="18228"/>
                  <a:pt x="8374" y="18228"/>
                </a:cubicBezTo>
                <a:close/>
                <a:moveTo>
                  <a:pt x="16589" y="18431"/>
                </a:moveTo>
                <a:lnTo>
                  <a:pt x="16589" y="18454"/>
                </a:lnTo>
                <a:cubicBezTo>
                  <a:pt x="16589" y="18454"/>
                  <a:pt x="16589" y="18476"/>
                  <a:pt x="16589" y="18499"/>
                </a:cubicBezTo>
                <a:cubicBezTo>
                  <a:pt x="16544" y="18499"/>
                  <a:pt x="16521" y="18521"/>
                  <a:pt x="16476" y="18521"/>
                </a:cubicBezTo>
                <a:cubicBezTo>
                  <a:pt x="16521" y="18499"/>
                  <a:pt x="16544" y="18476"/>
                  <a:pt x="16589" y="18431"/>
                </a:cubicBezTo>
                <a:close/>
                <a:moveTo>
                  <a:pt x="21374" y="19537"/>
                </a:moveTo>
                <a:cubicBezTo>
                  <a:pt x="21354" y="19557"/>
                  <a:pt x="21351" y="19576"/>
                  <a:pt x="21336" y="19611"/>
                </a:cubicBezTo>
                <a:lnTo>
                  <a:pt x="21336" y="19611"/>
                </a:lnTo>
                <a:cubicBezTo>
                  <a:pt x="21320" y="19594"/>
                  <a:pt x="21311" y="19577"/>
                  <a:pt x="21328" y="19559"/>
                </a:cubicBezTo>
                <a:cubicBezTo>
                  <a:pt x="21328" y="19559"/>
                  <a:pt x="21351" y="19537"/>
                  <a:pt x="21374" y="19537"/>
                </a:cubicBezTo>
                <a:close/>
                <a:moveTo>
                  <a:pt x="19997" y="20507"/>
                </a:moveTo>
                <a:cubicBezTo>
                  <a:pt x="19997" y="20507"/>
                  <a:pt x="19974" y="20507"/>
                  <a:pt x="19974" y="20530"/>
                </a:cubicBezTo>
                <a:lnTo>
                  <a:pt x="19929" y="20507"/>
                </a:lnTo>
                <a:close/>
                <a:moveTo>
                  <a:pt x="14490" y="21139"/>
                </a:moveTo>
                <a:lnTo>
                  <a:pt x="14445" y="21162"/>
                </a:lnTo>
                <a:cubicBezTo>
                  <a:pt x="14445" y="21162"/>
                  <a:pt x="14445" y="21139"/>
                  <a:pt x="14422" y="21139"/>
                </a:cubicBezTo>
                <a:close/>
                <a:moveTo>
                  <a:pt x="12165" y="21230"/>
                </a:moveTo>
                <a:cubicBezTo>
                  <a:pt x="12165" y="21230"/>
                  <a:pt x="12172" y="21237"/>
                  <a:pt x="12183" y="21243"/>
                </a:cubicBezTo>
                <a:lnTo>
                  <a:pt x="12183" y="21243"/>
                </a:lnTo>
                <a:lnTo>
                  <a:pt x="12143" y="21230"/>
                </a:lnTo>
                <a:close/>
                <a:moveTo>
                  <a:pt x="15957" y="22087"/>
                </a:moveTo>
                <a:cubicBezTo>
                  <a:pt x="15957" y="22087"/>
                  <a:pt x="15957" y="22110"/>
                  <a:pt x="15957" y="22110"/>
                </a:cubicBezTo>
                <a:lnTo>
                  <a:pt x="15934" y="22087"/>
                </a:lnTo>
                <a:close/>
                <a:moveTo>
                  <a:pt x="13700" y="22539"/>
                </a:moveTo>
                <a:lnTo>
                  <a:pt x="13723" y="22561"/>
                </a:lnTo>
                <a:lnTo>
                  <a:pt x="13678" y="22539"/>
                </a:lnTo>
                <a:close/>
                <a:moveTo>
                  <a:pt x="9660" y="24615"/>
                </a:moveTo>
                <a:lnTo>
                  <a:pt x="9657" y="24618"/>
                </a:lnTo>
                <a:lnTo>
                  <a:pt x="9657" y="24618"/>
                </a:lnTo>
                <a:cubicBezTo>
                  <a:pt x="9656" y="24616"/>
                  <a:pt x="9656" y="24615"/>
                  <a:pt x="9660" y="24615"/>
                </a:cubicBezTo>
                <a:close/>
                <a:moveTo>
                  <a:pt x="10932" y="0"/>
                </a:moveTo>
                <a:cubicBezTo>
                  <a:pt x="10607" y="0"/>
                  <a:pt x="10278" y="61"/>
                  <a:pt x="9976" y="150"/>
                </a:cubicBezTo>
                <a:cubicBezTo>
                  <a:pt x="9642" y="275"/>
                  <a:pt x="9386" y="632"/>
                  <a:pt x="9064" y="632"/>
                </a:cubicBezTo>
                <a:cubicBezTo>
                  <a:pt x="9037" y="632"/>
                  <a:pt x="9011" y="629"/>
                  <a:pt x="8983" y="624"/>
                </a:cubicBezTo>
                <a:cubicBezTo>
                  <a:pt x="8904" y="610"/>
                  <a:pt x="8828" y="603"/>
                  <a:pt x="8756" y="603"/>
                </a:cubicBezTo>
                <a:cubicBezTo>
                  <a:pt x="8370" y="603"/>
                  <a:pt x="8061" y="781"/>
                  <a:pt x="7719" y="895"/>
                </a:cubicBezTo>
                <a:cubicBezTo>
                  <a:pt x="7471" y="917"/>
                  <a:pt x="7403" y="1188"/>
                  <a:pt x="7223" y="1256"/>
                </a:cubicBezTo>
                <a:cubicBezTo>
                  <a:pt x="6568" y="1436"/>
                  <a:pt x="5936" y="1730"/>
                  <a:pt x="5395" y="2136"/>
                </a:cubicBezTo>
                <a:cubicBezTo>
                  <a:pt x="5124" y="2339"/>
                  <a:pt x="4943" y="2587"/>
                  <a:pt x="4695" y="2791"/>
                </a:cubicBezTo>
                <a:cubicBezTo>
                  <a:pt x="4198" y="3197"/>
                  <a:pt x="3544" y="3468"/>
                  <a:pt x="3273" y="4145"/>
                </a:cubicBezTo>
                <a:cubicBezTo>
                  <a:pt x="3160" y="4190"/>
                  <a:pt x="3092" y="4280"/>
                  <a:pt x="3025" y="4370"/>
                </a:cubicBezTo>
                <a:lnTo>
                  <a:pt x="2957" y="4551"/>
                </a:lnTo>
                <a:cubicBezTo>
                  <a:pt x="2415" y="5138"/>
                  <a:pt x="2054" y="5860"/>
                  <a:pt x="1896" y="6627"/>
                </a:cubicBezTo>
                <a:cubicBezTo>
                  <a:pt x="1693" y="6673"/>
                  <a:pt x="1671" y="6853"/>
                  <a:pt x="1603" y="6988"/>
                </a:cubicBezTo>
                <a:cubicBezTo>
                  <a:pt x="1580" y="7214"/>
                  <a:pt x="1513" y="7417"/>
                  <a:pt x="1400" y="7620"/>
                </a:cubicBezTo>
                <a:lnTo>
                  <a:pt x="1332" y="7711"/>
                </a:lnTo>
                <a:cubicBezTo>
                  <a:pt x="1332" y="7733"/>
                  <a:pt x="1332" y="7756"/>
                  <a:pt x="1332" y="7778"/>
                </a:cubicBezTo>
                <a:cubicBezTo>
                  <a:pt x="1242" y="8230"/>
                  <a:pt x="948" y="8591"/>
                  <a:pt x="813" y="9042"/>
                </a:cubicBezTo>
                <a:cubicBezTo>
                  <a:pt x="632" y="9697"/>
                  <a:pt x="407" y="10351"/>
                  <a:pt x="271" y="11006"/>
                </a:cubicBezTo>
                <a:cubicBezTo>
                  <a:pt x="271" y="11073"/>
                  <a:pt x="249" y="11141"/>
                  <a:pt x="249" y="11209"/>
                </a:cubicBezTo>
                <a:cubicBezTo>
                  <a:pt x="113" y="11773"/>
                  <a:pt x="23" y="12315"/>
                  <a:pt x="1" y="12879"/>
                </a:cubicBezTo>
                <a:cubicBezTo>
                  <a:pt x="1" y="13669"/>
                  <a:pt x="136" y="14459"/>
                  <a:pt x="46" y="15249"/>
                </a:cubicBezTo>
                <a:cubicBezTo>
                  <a:pt x="46" y="15294"/>
                  <a:pt x="91" y="15339"/>
                  <a:pt x="113" y="15384"/>
                </a:cubicBezTo>
                <a:cubicBezTo>
                  <a:pt x="91" y="15813"/>
                  <a:pt x="136" y="16242"/>
                  <a:pt x="226" y="16648"/>
                </a:cubicBezTo>
                <a:cubicBezTo>
                  <a:pt x="294" y="16964"/>
                  <a:pt x="542" y="17190"/>
                  <a:pt x="542" y="17506"/>
                </a:cubicBezTo>
                <a:cubicBezTo>
                  <a:pt x="542" y="18002"/>
                  <a:pt x="790" y="18431"/>
                  <a:pt x="768" y="18928"/>
                </a:cubicBezTo>
                <a:cubicBezTo>
                  <a:pt x="745" y="19221"/>
                  <a:pt x="903" y="19537"/>
                  <a:pt x="1174" y="19650"/>
                </a:cubicBezTo>
                <a:cubicBezTo>
                  <a:pt x="1287" y="19717"/>
                  <a:pt x="1355" y="19830"/>
                  <a:pt x="1377" y="19943"/>
                </a:cubicBezTo>
                <a:cubicBezTo>
                  <a:pt x="1445" y="20169"/>
                  <a:pt x="1603" y="20349"/>
                  <a:pt x="1783" y="20462"/>
                </a:cubicBezTo>
                <a:cubicBezTo>
                  <a:pt x="1919" y="20530"/>
                  <a:pt x="2009" y="20620"/>
                  <a:pt x="2054" y="20756"/>
                </a:cubicBezTo>
                <a:cubicBezTo>
                  <a:pt x="2145" y="21049"/>
                  <a:pt x="2325" y="21320"/>
                  <a:pt x="2573" y="21523"/>
                </a:cubicBezTo>
                <a:cubicBezTo>
                  <a:pt x="2969" y="21814"/>
                  <a:pt x="3287" y="22278"/>
                  <a:pt x="3847" y="22278"/>
                </a:cubicBezTo>
                <a:cubicBezTo>
                  <a:pt x="3895" y="22278"/>
                  <a:pt x="3944" y="22275"/>
                  <a:pt x="3995" y="22268"/>
                </a:cubicBezTo>
                <a:cubicBezTo>
                  <a:pt x="4447" y="22403"/>
                  <a:pt x="4627" y="22877"/>
                  <a:pt x="4966" y="23148"/>
                </a:cubicBezTo>
                <a:cubicBezTo>
                  <a:pt x="4988" y="23216"/>
                  <a:pt x="5011" y="23283"/>
                  <a:pt x="5056" y="23329"/>
                </a:cubicBezTo>
                <a:cubicBezTo>
                  <a:pt x="5485" y="23712"/>
                  <a:pt x="5846" y="24164"/>
                  <a:pt x="6478" y="24254"/>
                </a:cubicBezTo>
                <a:cubicBezTo>
                  <a:pt x="6907" y="24344"/>
                  <a:pt x="7132" y="24773"/>
                  <a:pt x="7584" y="24841"/>
                </a:cubicBezTo>
                <a:cubicBezTo>
                  <a:pt x="8035" y="24908"/>
                  <a:pt x="8441" y="24931"/>
                  <a:pt x="8870" y="24999"/>
                </a:cubicBezTo>
                <a:cubicBezTo>
                  <a:pt x="9281" y="25075"/>
                  <a:pt x="9691" y="25161"/>
                  <a:pt x="10108" y="25161"/>
                </a:cubicBezTo>
                <a:cubicBezTo>
                  <a:pt x="10310" y="25161"/>
                  <a:pt x="10514" y="25141"/>
                  <a:pt x="10721" y="25089"/>
                </a:cubicBezTo>
                <a:lnTo>
                  <a:pt x="10811" y="25089"/>
                </a:lnTo>
                <a:cubicBezTo>
                  <a:pt x="11127" y="25044"/>
                  <a:pt x="11443" y="25021"/>
                  <a:pt x="11759" y="25021"/>
                </a:cubicBezTo>
                <a:cubicBezTo>
                  <a:pt x="11818" y="25025"/>
                  <a:pt x="11876" y="25027"/>
                  <a:pt x="11934" y="25027"/>
                </a:cubicBezTo>
                <a:cubicBezTo>
                  <a:pt x="12523" y="25027"/>
                  <a:pt x="13082" y="24835"/>
                  <a:pt x="13678" y="24773"/>
                </a:cubicBezTo>
                <a:cubicBezTo>
                  <a:pt x="14400" y="24705"/>
                  <a:pt x="15054" y="24367"/>
                  <a:pt x="15731" y="24186"/>
                </a:cubicBezTo>
                <a:cubicBezTo>
                  <a:pt x="16431" y="23893"/>
                  <a:pt x="17176" y="23667"/>
                  <a:pt x="17921" y="23532"/>
                </a:cubicBezTo>
                <a:lnTo>
                  <a:pt x="18079" y="23464"/>
                </a:lnTo>
                <a:cubicBezTo>
                  <a:pt x="18191" y="23374"/>
                  <a:pt x="18282" y="23216"/>
                  <a:pt x="18394" y="23171"/>
                </a:cubicBezTo>
                <a:cubicBezTo>
                  <a:pt x="19275" y="22787"/>
                  <a:pt x="20155" y="22381"/>
                  <a:pt x="20990" y="21929"/>
                </a:cubicBezTo>
                <a:cubicBezTo>
                  <a:pt x="21216" y="21794"/>
                  <a:pt x="21419" y="21636"/>
                  <a:pt x="21644" y="21546"/>
                </a:cubicBezTo>
                <a:cubicBezTo>
                  <a:pt x="22006" y="21388"/>
                  <a:pt x="22322" y="21184"/>
                  <a:pt x="22592" y="20914"/>
                </a:cubicBezTo>
                <a:cubicBezTo>
                  <a:pt x="22999" y="20485"/>
                  <a:pt x="23247" y="19921"/>
                  <a:pt x="23811" y="19605"/>
                </a:cubicBezTo>
                <a:cubicBezTo>
                  <a:pt x="23924" y="19537"/>
                  <a:pt x="23992" y="19379"/>
                  <a:pt x="24059" y="19244"/>
                </a:cubicBezTo>
                <a:cubicBezTo>
                  <a:pt x="24240" y="18995"/>
                  <a:pt x="24172" y="18612"/>
                  <a:pt x="24488" y="18431"/>
                </a:cubicBezTo>
                <a:cubicBezTo>
                  <a:pt x="24691" y="18318"/>
                  <a:pt x="24578" y="18070"/>
                  <a:pt x="24669" y="17912"/>
                </a:cubicBezTo>
                <a:cubicBezTo>
                  <a:pt x="25030" y="17212"/>
                  <a:pt x="24917" y="16355"/>
                  <a:pt x="25323" y="15678"/>
                </a:cubicBezTo>
                <a:cubicBezTo>
                  <a:pt x="25391" y="15565"/>
                  <a:pt x="25391" y="15452"/>
                  <a:pt x="25368" y="15362"/>
                </a:cubicBezTo>
                <a:cubicBezTo>
                  <a:pt x="25210" y="14436"/>
                  <a:pt x="25775" y="13556"/>
                  <a:pt x="25662" y="12631"/>
                </a:cubicBezTo>
                <a:cubicBezTo>
                  <a:pt x="25594" y="12067"/>
                  <a:pt x="25730" y="11502"/>
                  <a:pt x="25549" y="10938"/>
                </a:cubicBezTo>
                <a:cubicBezTo>
                  <a:pt x="25323" y="10622"/>
                  <a:pt x="25188" y="10284"/>
                  <a:pt x="25120" y="9922"/>
                </a:cubicBezTo>
                <a:cubicBezTo>
                  <a:pt x="24985" y="9403"/>
                  <a:pt x="24804" y="8929"/>
                  <a:pt x="24646" y="8433"/>
                </a:cubicBezTo>
                <a:cubicBezTo>
                  <a:pt x="24669" y="7914"/>
                  <a:pt x="24511" y="7417"/>
                  <a:pt x="24172" y="7056"/>
                </a:cubicBezTo>
                <a:cubicBezTo>
                  <a:pt x="23879" y="6763"/>
                  <a:pt x="23518" y="6537"/>
                  <a:pt x="23427" y="6086"/>
                </a:cubicBezTo>
                <a:cubicBezTo>
                  <a:pt x="23315" y="5521"/>
                  <a:pt x="22660" y="5160"/>
                  <a:pt x="22818" y="4483"/>
                </a:cubicBezTo>
                <a:lnTo>
                  <a:pt x="22796" y="4461"/>
                </a:lnTo>
                <a:cubicBezTo>
                  <a:pt x="22728" y="3942"/>
                  <a:pt x="22728" y="3400"/>
                  <a:pt x="22299" y="2994"/>
                </a:cubicBezTo>
                <a:cubicBezTo>
                  <a:pt x="22186" y="2813"/>
                  <a:pt x="22051" y="2633"/>
                  <a:pt x="21938" y="2452"/>
                </a:cubicBezTo>
                <a:cubicBezTo>
                  <a:pt x="21802" y="2272"/>
                  <a:pt x="21622" y="1978"/>
                  <a:pt x="21306" y="1956"/>
                </a:cubicBezTo>
                <a:cubicBezTo>
                  <a:pt x="20945" y="1933"/>
                  <a:pt x="20629" y="1752"/>
                  <a:pt x="20268" y="1707"/>
                </a:cubicBezTo>
                <a:cubicBezTo>
                  <a:pt x="19974" y="1482"/>
                  <a:pt x="19613" y="1346"/>
                  <a:pt x="19252" y="1346"/>
                </a:cubicBezTo>
                <a:cubicBezTo>
                  <a:pt x="19199" y="1349"/>
                  <a:pt x="19147" y="1350"/>
                  <a:pt x="19094" y="1350"/>
                </a:cubicBezTo>
                <a:cubicBezTo>
                  <a:pt x="18718" y="1350"/>
                  <a:pt x="18344" y="1279"/>
                  <a:pt x="17988" y="1121"/>
                </a:cubicBezTo>
                <a:cubicBezTo>
                  <a:pt x="17609" y="952"/>
                  <a:pt x="17249" y="665"/>
                  <a:pt x="16816" y="665"/>
                </a:cubicBezTo>
                <a:cubicBezTo>
                  <a:pt x="16786" y="665"/>
                  <a:pt x="16755" y="666"/>
                  <a:pt x="16724" y="669"/>
                </a:cubicBezTo>
                <a:cubicBezTo>
                  <a:pt x="16666" y="674"/>
                  <a:pt x="16608" y="677"/>
                  <a:pt x="16549" y="677"/>
                </a:cubicBezTo>
                <a:cubicBezTo>
                  <a:pt x="16090" y="677"/>
                  <a:pt x="15638" y="521"/>
                  <a:pt x="15257" y="240"/>
                </a:cubicBezTo>
                <a:cubicBezTo>
                  <a:pt x="14989" y="120"/>
                  <a:pt x="14721" y="31"/>
                  <a:pt x="14452" y="31"/>
                </a:cubicBezTo>
                <a:cubicBezTo>
                  <a:pt x="14269" y="31"/>
                  <a:pt x="14086" y="72"/>
                  <a:pt x="13903" y="173"/>
                </a:cubicBezTo>
                <a:cubicBezTo>
                  <a:pt x="13790" y="218"/>
                  <a:pt x="13655" y="240"/>
                  <a:pt x="13542" y="240"/>
                </a:cubicBezTo>
                <a:cubicBezTo>
                  <a:pt x="12752" y="173"/>
                  <a:pt x="11985" y="60"/>
                  <a:pt x="11195" y="15"/>
                </a:cubicBezTo>
                <a:cubicBezTo>
                  <a:pt x="11108" y="5"/>
                  <a:pt x="11020" y="0"/>
                  <a:pt x="10932" y="0"/>
                </a:cubicBez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smtClean="0"/>
              <a:t>03</a:t>
            </a:r>
            <a:endParaRPr sz="4000" dirty="0"/>
          </a:p>
        </p:txBody>
      </p:sp>
    </p:spTree>
    <p:extLst>
      <p:ext uri="{BB962C8B-B14F-4D97-AF65-F5344CB8AC3E}">
        <p14:creationId xmlns:p14="http://schemas.microsoft.com/office/powerpoint/2010/main" val="544116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Google Shape;500;p26"/>
          <p:cNvSpPr txBox="1">
            <a:spLocks noGrp="1"/>
          </p:cNvSpPr>
          <p:nvPr>
            <p:ph type="title"/>
          </p:nvPr>
        </p:nvSpPr>
        <p:spPr>
          <a:xfrm>
            <a:off x="4897138" y="1700638"/>
            <a:ext cx="6323400" cy="2066100"/>
          </a:xfrm>
          <a:prstGeom prst="rect">
            <a:avLst/>
          </a:prstGeom>
        </p:spPr>
        <p:txBody>
          <a:bodyPr spcFirstLastPara="1" wrap="square" lIns="121900" tIns="121900" rIns="121900" bIns="121900" anchor="t" anchorCtr="0">
            <a:noAutofit/>
          </a:bodyPr>
          <a:lstStyle/>
          <a:p>
            <a:r>
              <a:rPr lang="en-US" dirty="0" err="1">
                <a:solidFill>
                  <a:schemeClr val="bg2">
                    <a:lumMod val="10000"/>
                  </a:schemeClr>
                </a:solidFill>
                <a:latin typeface="Times New Roman" panose="02020603050405020304" pitchFamily="18" charset="0"/>
                <a:cs typeface="Times New Roman" panose="02020603050405020304" pitchFamily="18" charset="0"/>
              </a:rPr>
              <a:t>Quan</a:t>
            </a:r>
            <a:r>
              <a:rPr lang="en-US" dirty="0">
                <a:solidFill>
                  <a:schemeClr val="bg2">
                    <a:lumMod val="10000"/>
                  </a:schemeClr>
                </a:solidFill>
                <a:latin typeface="Times New Roman" panose="02020603050405020304" pitchFamily="18" charset="0"/>
                <a:cs typeface="Times New Roman" panose="02020603050405020304" pitchFamily="18" charset="0"/>
              </a:rPr>
              <a:t> </a:t>
            </a:r>
            <a:r>
              <a:rPr lang="en-US" dirty="0" err="1">
                <a:solidFill>
                  <a:schemeClr val="bg2">
                    <a:lumMod val="10000"/>
                  </a:schemeClr>
                </a:solidFill>
                <a:latin typeface="Times New Roman" panose="02020603050405020304" pitchFamily="18" charset="0"/>
                <a:cs typeface="Times New Roman" panose="02020603050405020304" pitchFamily="18" charset="0"/>
              </a:rPr>
              <a:t>điểm</a:t>
            </a:r>
            <a:r>
              <a:rPr lang="en-US" dirty="0">
                <a:solidFill>
                  <a:schemeClr val="bg2">
                    <a:lumMod val="10000"/>
                  </a:schemeClr>
                </a:solidFill>
                <a:latin typeface="Times New Roman" panose="02020603050405020304" pitchFamily="18" charset="0"/>
                <a:cs typeface="Times New Roman" panose="02020603050405020304" pitchFamily="18" charset="0"/>
              </a:rPr>
              <a:t> </a:t>
            </a:r>
            <a:r>
              <a:rPr lang="en-US" dirty="0" err="1">
                <a:solidFill>
                  <a:schemeClr val="bg2">
                    <a:lumMod val="10000"/>
                  </a:schemeClr>
                </a:solidFill>
                <a:latin typeface="Times New Roman" panose="02020603050405020304" pitchFamily="18" charset="0"/>
                <a:cs typeface="Times New Roman" panose="02020603050405020304" pitchFamily="18" charset="0"/>
              </a:rPr>
              <a:t>của</a:t>
            </a:r>
            <a:r>
              <a:rPr lang="en-US" dirty="0">
                <a:solidFill>
                  <a:schemeClr val="bg2">
                    <a:lumMod val="10000"/>
                  </a:schemeClr>
                </a:solidFill>
                <a:latin typeface="Times New Roman" panose="02020603050405020304" pitchFamily="18" charset="0"/>
                <a:cs typeface="Times New Roman" panose="02020603050405020304" pitchFamily="18" charset="0"/>
              </a:rPr>
              <a:t> </a:t>
            </a:r>
            <a:r>
              <a:rPr lang="en-US" dirty="0" err="1">
                <a:solidFill>
                  <a:schemeClr val="bg2">
                    <a:lumMod val="10000"/>
                  </a:schemeClr>
                </a:solidFill>
                <a:latin typeface="Times New Roman" panose="02020603050405020304" pitchFamily="18" charset="0"/>
                <a:cs typeface="Times New Roman" panose="02020603050405020304" pitchFamily="18" charset="0"/>
              </a:rPr>
              <a:t>Hồ</a:t>
            </a:r>
            <a:r>
              <a:rPr lang="en-US" dirty="0">
                <a:solidFill>
                  <a:schemeClr val="bg2">
                    <a:lumMod val="10000"/>
                  </a:schemeClr>
                </a:solidFill>
                <a:latin typeface="Times New Roman" panose="02020603050405020304" pitchFamily="18" charset="0"/>
                <a:cs typeface="Times New Roman" panose="02020603050405020304" pitchFamily="18" charset="0"/>
              </a:rPr>
              <a:t> </a:t>
            </a:r>
            <a:r>
              <a:rPr lang="en-US" dirty="0" err="1">
                <a:solidFill>
                  <a:schemeClr val="bg2">
                    <a:lumMod val="10000"/>
                  </a:schemeClr>
                </a:solidFill>
                <a:latin typeface="Times New Roman" panose="02020603050405020304" pitchFamily="18" charset="0"/>
                <a:cs typeface="Times New Roman" panose="02020603050405020304" pitchFamily="18" charset="0"/>
              </a:rPr>
              <a:t>Chí</a:t>
            </a:r>
            <a:r>
              <a:rPr lang="en-US" dirty="0">
                <a:solidFill>
                  <a:schemeClr val="bg2">
                    <a:lumMod val="10000"/>
                  </a:schemeClr>
                </a:solidFill>
                <a:latin typeface="Times New Roman" panose="02020603050405020304" pitchFamily="18" charset="0"/>
                <a:cs typeface="Times New Roman" panose="02020603050405020304" pitchFamily="18" charset="0"/>
              </a:rPr>
              <a:t> Minh </a:t>
            </a:r>
            <a:r>
              <a:rPr lang="en-US" dirty="0" err="1">
                <a:solidFill>
                  <a:schemeClr val="bg2">
                    <a:lumMod val="10000"/>
                  </a:schemeClr>
                </a:solidFill>
                <a:latin typeface="Times New Roman" panose="02020603050405020304" pitchFamily="18" charset="0"/>
                <a:cs typeface="Times New Roman" panose="02020603050405020304" pitchFamily="18" charset="0"/>
              </a:rPr>
              <a:t>về</a:t>
            </a:r>
            <a:r>
              <a:rPr lang="en-US" dirty="0">
                <a:solidFill>
                  <a:schemeClr val="bg2">
                    <a:lumMod val="10000"/>
                  </a:schemeClr>
                </a:solidFill>
                <a:latin typeface="Times New Roman" panose="02020603050405020304" pitchFamily="18" charset="0"/>
                <a:cs typeface="Times New Roman" panose="02020603050405020304" pitchFamily="18" charset="0"/>
              </a:rPr>
              <a:t> con </a:t>
            </a:r>
            <a:r>
              <a:rPr lang="en-US" dirty="0" err="1">
                <a:solidFill>
                  <a:schemeClr val="bg2">
                    <a:lumMod val="10000"/>
                  </a:schemeClr>
                </a:solidFill>
                <a:latin typeface="Times New Roman" panose="02020603050405020304" pitchFamily="18" charset="0"/>
                <a:cs typeface="Times New Roman" panose="02020603050405020304" pitchFamily="18" charset="0"/>
              </a:rPr>
              <a:t>người</a:t>
            </a:r>
            <a:endParaRPr lang="en-US"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501" name="Google Shape;501;p2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502" name="Google Shape;502;p26"/>
          <p:cNvSpPr/>
          <p:nvPr/>
        </p:nvSpPr>
        <p:spPr>
          <a:xfrm>
            <a:off x="1123863" y="19050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1246006" y="17639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1710250" y="2559075"/>
            <a:ext cx="2220610" cy="1739849"/>
          </a:xfrm>
          <a:prstGeom prst="rect">
            <a:avLst/>
          </a:prstGeom>
        </p:spPr>
        <p:txBody>
          <a:bodyPr>
            <a:prstTxWarp prst="textPlain">
              <a:avLst/>
            </a:prstTxWarp>
          </a:bodyPr>
          <a:lstStyle/>
          <a:p>
            <a:pPr lvl="0" algn="ctr"/>
            <a:r>
              <a:rPr b="1" i="0">
                <a:ln>
                  <a:noFill/>
                </a:ln>
                <a:solidFill>
                  <a:schemeClr val="dk1"/>
                </a:solidFill>
                <a:latin typeface="Roboto Mono"/>
              </a:rPr>
              <a:t>01</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5" name="Tư tưởng Hồ Chí Minh về giáo dục và đào tạo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254" y="0"/>
            <a:ext cx="13321364" cy="6937724"/>
          </a:xfrm>
          <a:prstGeom prst="rect">
            <a:avLst/>
          </a:prstGeom>
        </p:spPr>
      </p:pic>
    </p:spTree>
    <p:extLst>
      <p:ext uri="{BB962C8B-B14F-4D97-AF65-F5344CB8AC3E}">
        <p14:creationId xmlns:p14="http://schemas.microsoft.com/office/powerpoint/2010/main" val="27906961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6"/>
          <p:cNvSpPr/>
          <p:nvPr/>
        </p:nvSpPr>
        <p:spPr>
          <a:xfrm>
            <a:off x="6247750" y="677450"/>
            <a:ext cx="5170500" cy="5877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7</a:t>
            </a:fld>
            <a:endParaRPr/>
          </a:p>
        </p:txBody>
      </p:sp>
      <p:cxnSp>
        <p:nvCxnSpPr>
          <p:cNvPr id="651" name="Google Shape;651;p3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652" name="Google Shape;652;p3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p36"/>
          <p:cNvCxnSpPr/>
          <p:nvPr/>
        </p:nvCxnSpPr>
        <p:spPr>
          <a:xfrm>
            <a:off x="3160913" y="601238"/>
            <a:ext cx="2703000" cy="0"/>
          </a:xfrm>
          <a:prstGeom prst="straightConnector1">
            <a:avLst/>
          </a:prstGeom>
          <a:noFill/>
          <a:ln w="19050" cap="flat" cmpd="sng">
            <a:solidFill>
              <a:schemeClr val="accent3"/>
            </a:solidFill>
            <a:prstDash val="solid"/>
            <a:round/>
            <a:headEnd type="none" w="med" len="med"/>
            <a:tailEnd type="none" w="med" len="med"/>
          </a:ln>
        </p:spPr>
      </p:cxnSp>
      <p:sp>
        <p:nvSpPr>
          <p:cNvPr id="656" name="Google Shape;656;p36"/>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Placeholder 10">
            <a:extLst>
              <a:ext uri="{FF2B5EF4-FFF2-40B4-BE49-F238E27FC236}">
                <a16:creationId xmlns:a16="http://schemas.microsoft.com/office/drawing/2014/main" id="{425CD136-EF1F-4DA5-A229-957E88FC6CAC}"/>
              </a:ext>
            </a:extLst>
          </p:cNvPr>
          <p:cNvPicPr>
            <a:picLocks noChangeAspect="1"/>
          </p:cNvPicPr>
          <p:nvPr/>
        </p:nvPicPr>
        <p:blipFill>
          <a:blip r:embed="rId3"/>
          <a:srcRect t="5029" b="5029"/>
          <a:stretch>
            <a:fillRect/>
          </a:stretch>
        </p:blipFill>
        <p:spPr>
          <a:xfrm>
            <a:off x="6247750" y="677450"/>
            <a:ext cx="4578852" cy="314325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19" name="Picture Placeholder 12">
            <a:extLst>
              <a:ext uri="{FF2B5EF4-FFF2-40B4-BE49-F238E27FC236}">
                <a16:creationId xmlns:a16="http://schemas.microsoft.com/office/drawing/2014/main" id="{56C18BB5-49C0-4194-8484-006DCDBA99B9}"/>
              </a:ext>
            </a:extLst>
          </p:cNvPr>
          <p:cNvPicPr>
            <a:picLocks noChangeAspect="1"/>
          </p:cNvPicPr>
          <p:nvPr/>
        </p:nvPicPr>
        <p:blipFill>
          <a:blip r:embed="rId4"/>
          <a:srcRect t="5312" b="5312"/>
          <a:stretch>
            <a:fillRect/>
          </a:stretch>
        </p:blipFill>
        <p:spPr>
          <a:xfrm>
            <a:off x="6802706" y="4639263"/>
            <a:ext cx="4060587" cy="1915187"/>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17" name="Rectangle 16"/>
          <p:cNvSpPr/>
          <p:nvPr/>
        </p:nvSpPr>
        <p:spPr>
          <a:xfrm>
            <a:off x="-151284" y="1376289"/>
            <a:ext cx="6234546" cy="2769989"/>
          </a:xfrm>
          <a:prstGeom prst="rect">
            <a:avLst/>
          </a:prstGeom>
        </p:spPr>
        <p:txBody>
          <a:bodyPr wrap="square">
            <a:spAutoFit/>
          </a:bodyPr>
          <a:lstStyle/>
          <a:p>
            <a:pPr marL="1143000" indent="-1143000" algn="ctr">
              <a:buAutoNum type="arabicParenR"/>
            </a:pPr>
            <a:r>
              <a:rPr lang="en-US" sz="5800" b="1" dirty="0" smtClean="0">
                <a:solidFill>
                  <a:schemeClr val="bg2">
                    <a:lumMod val="10000"/>
                  </a:schemeClr>
                </a:solidFill>
                <a:latin typeface="Times New Roman" panose="02020603050405020304" pitchFamily="18" charset="0"/>
                <a:cs typeface="Times New Roman" panose="02020603050405020304" pitchFamily="18" charset="0"/>
              </a:rPr>
              <a:t>Quan </a:t>
            </a:r>
            <a:r>
              <a:rPr lang="en-US" sz="5800" b="1" dirty="0" err="1" smtClean="0">
                <a:solidFill>
                  <a:schemeClr val="bg2">
                    <a:lumMod val="10000"/>
                  </a:schemeClr>
                </a:solidFill>
                <a:latin typeface="Times New Roman" panose="02020603050405020304" pitchFamily="18" charset="0"/>
                <a:cs typeface="Times New Roman" panose="02020603050405020304" pitchFamily="18" charset="0"/>
              </a:rPr>
              <a:t>điểm</a:t>
            </a:r>
            <a:r>
              <a:rPr lang="en-US" sz="5800" b="1" dirty="0" smtClean="0">
                <a:solidFill>
                  <a:schemeClr val="bg2">
                    <a:lumMod val="10000"/>
                  </a:schemeClr>
                </a:solidFill>
                <a:latin typeface="Times New Roman" panose="02020603050405020304" pitchFamily="18" charset="0"/>
                <a:cs typeface="Times New Roman" panose="02020603050405020304" pitchFamily="18" charset="0"/>
              </a:rPr>
              <a:t> </a:t>
            </a:r>
            <a:r>
              <a:rPr lang="en-US" sz="5800" b="1" dirty="0" err="1" smtClean="0">
                <a:solidFill>
                  <a:schemeClr val="bg2">
                    <a:lumMod val="10000"/>
                  </a:schemeClr>
                </a:solidFill>
                <a:latin typeface="Times New Roman" panose="02020603050405020304" pitchFamily="18" charset="0"/>
                <a:cs typeface="Times New Roman" panose="02020603050405020304" pitchFamily="18" charset="0"/>
              </a:rPr>
              <a:t>của</a:t>
            </a:r>
            <a:r>
              <a:rPr lang="en-US" sz="5800" b="1" dirty="0" smtClean="0">
                <a:solidFill>
                  <a:schemeClr val="bg2">
                    <a:lumMod val="10000"/>
                  </a:schemeClr>
                </a:solidFill>
                <a:latin typeface="Times New Roman" panose="02020603050405020304" pitchFamily="18" charset="0"/>
                <a:cs typeface="Times New Roman" panose="02020603050405020304" pitchFamily="18" charset="0"/>
              </a:rPr>
              <a:t> </a:t>
            </a:r>
            <a:r>
              <a:rPr lang="en-US" sz="5800" b="1" dirty="0" err="1" smtClean="0">
                <a:solidFill>
                  <a:schemeClr val="bg2">
                    <a:lumMod val="10000"/>
                  </a:schemeClr>
                </a:solidFill>
                <a:latin typeface="Times New Roman" panose="02020603050405020304" pitchFamily="18" charset="0"/>
                <a:cs typeface="Times New Roman" panose="02020603050405020304" pitchFamily="18" charset="0"/>
              </a:rPr>
              <a:t>Hồ</a:t>
            </a:r>
            <a:r>
              <a:rPr lang="en-US" sz="5800" b="1" dirty="0" smtClean="0">
                <a:solidFill>
                  <a:schemeClr val="bg2">
                    <a:lumMod val="10000"/>
                  </a:schemeClr>
                </a:solidFill>
                <a:latin typeface="Times New Roman" panose="02020603050405020304" pitchFamily="18" charset="0"/>
                <a:cs typeface="Times New Roman" panose="02020603050405020304" pitchFamily="18" charset="0"/>
              </a:rPr>
              <a:t> </a:t>
            </a:r>
            <a:r>
              <a:rPr lang="en-US" sz="5800" b="1" dirty="0" err="1" smtClean="0">
                <a:solidFill>
                  <a:schemeClr val="bg2">
                    <a:lumMod val="10000"/>
                  </a:schemeClr>
                </a:solidFill>
                <a:latin typeface="Times New Roman" panose="02020603050405020304" pitchFamily="18" charset="0"/>
                <a:cs typeface="Times New Roman" panose="02020603050405020304" pitchFamily="18" charset="0"/>
              </a:rPr>
              <a:t>Chí</a:t>
            </a:r>
            <a:r>
              <a:rPr lang="en-US" sz="5800" b="1" dirty="0" smtClean="0">
                <a:solidFill>
                  <a:schemeClr val="bg2">
                    <a:lumMod val="10000"/>
                  </a:schemeClr>
                </a:solidFill>
                <a:latin typeface="Times New Roman" panose="02020603050405020304" pitchFamily="18" charset="0"/>
                <a:cs typeface="Times New Roman" panose="02020603050405020304" pitchFamily="18" charset="0"/>
              </a:rPr>
              <a:t> Minh </a:t>
            </a:r>
            <a:r>
              <a:rPr lang="en-US" sz="5800" b="1" dirty="0" err="1" smtClean="0">
                <a:solidFill>
                  <a:schemeClr val="bg2">
                    <a:lumMod val="10000"/>
                  </a:schemeClr>
                </a:solidFill>
                <a:latin typeface="Times New Roman" panose="02020603050405020304" pitchFamily="18" charset="0"/>
                <a:cs typeface="Times New Roman" panose="02020603050405020304" pitchFamily="18" charset="0"/>
              </a:rPr>
              <a:t>về</a:t>
            </a:r>
            <a:r>
              <a:rPr lang="en-US" sz="5800" b="1" dirty="0" smtClean="0">
                <a:solidFill>
                  <a:schemeClr val="bg2">
                    <a:lumMod val="10000"/>
                  </a:schemeClr>
                </a:solidFill>
                <a:latin typeface="Times New Roman" panose="02020603050405020304" pitchFamily="18" charset="0"/>
                <a:cs typeface="Times New Roman" panose="02020603050405020304" pitchFamily="18" charset="0"/>
              </a:rPr>
              <a:t> con </a:t>
            </a:r>
            <a:r>
              <a:rPr lang="en-US" sz="5800" b="1" dirty="0" err="1" smtClean="0">
                <a:solidFill>
                  <a:schemeClr val="bg2">
                    <a:lumMod val="10000"/>
                  </a:schemeClr>
                </a:solidFill>
                <a:latin typeface="Times New Roman" panose="02020603050405020304" pitchFamily="18" charset="0"/>
                <a:cs typeface="Times New Roman" panose="02020603050405020304" pitchFamily="18" charset="0"/>
              </a:rPr>
              <a:t>người</a:t>
            </a:r>
            <a:r>
              <a:rPr lang="en-US" sz="5800" b="1" dirty="0" smtClean="0">
                <a:solidFill>
                  <a:schemeClr val="bg2">
                    <a:lumMod val="10000"/>
                  </a:schemeClr>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3947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p:nvPr/>
        </p:nvSpPr>
        <p:spPr>
          <a:xfrm>
            <a:off x="2229631" y="967066"/>
            <a:ext cx="7127311"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txBox="1">
            <a:spLocks noGrp="1"/>
          </p:cNvSpPr>
          <p:nvPr>
            <p:ph type="title"/>
          </p:nvPr>
        </p:nvSpPr>
        <p:spPr>
          <a:xfrm>
            <a:off x="2229631" y="967066"/>
            <a:ext cx="6964473" cy="763500"/>
          </a:xfrm>
          <a:prstGeom prst="rect">
            <a:avLst/>
          </a:prstGeom>
        </p:spPr>
        <p:txBody>
          <a:bodyPr spcFirstLastPara="1" wrap="square" lIns="121900" tIns="121900" rIns="121900" bIns="121900" anchor="t" anchorCtr="0">
            <a:noAutofit/>
          </a:bodyPr>
          <a:lstStyle/>
          <a:p>
            <a:r>
              <a:rPr lang="vi-VN" sz="2500" b="1" dirty="0">
                <a:solidFill>
                  <a:srgbClr val="34495E"/>
                </a:solidFill>
                <a:latin typeface="Bahnschrift SemiBold" panose="020B0502040204020203" pitchFamily="34" charset="0"/>
              </a:rPr>
              <a:t> </a:t>
            </a:r>
            <a:r>
              <a:rPr lang="vi-VN" sz="2500" b="1" dirty="0">
                <a:solidFill>
                  <a:srgbClr val="34495E"/>
                </a:solidFill>
                <a:latin typeface="Times New Roman" panose="02020603050405020304" pitchFamily="18" charset="0"/>
                <a:cs typeface="Times New Roman" panose="02020603050405020304" pitchFamily="18" charset="0"/>
              </a:rPr>
              <a:t>Con người được nhìn nhận như một chỉnh thể</a:t>
            </a:r>
            <a:endParaRPr lang="en-US" sz="2500" b="1" dirty="0">
              <a:latin typeface="Times New Roman" panose="02020603050405020304" pitchFamily="18" charset="0"/>
              <a:cs typeface="Times New Roman" panose="02020603050405020304" pitchFamily="18" charset="0"/>
            </a:endParaRPr>
          </a:p>
        </p:txBody>
      </p:sp>
      <p:sp>
        <p:nvSpPr>
          <p:cNvPr id="513" name="Google Shape;513;p2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3" name="Rounded Rectangle 12"/>
          <p:cNvSpPr/>
          <p:nvPr/>
        </p:nvSpPr>
        <p:spPr>
          <a:xfrm>
            <a:off x="1163783" y="1714157"/>
            <a:ext cx="4221017" cy="1819563"/>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dirty="0" err="1" smtClean="0">
                <a:solidFill>
                  <a:schemeClr val="bg2">
                    <a:lumMod val="10000"/>
                  </a:schemeClr>
                </a:solidFill>
                <a:latin typeface="Times New Roman" panose="02020603050405020304" pitchFamily="18" charset="0"/>
                <a:cs typeface="Times New Roman" panose="02020603050405020304" pitchFamily="18" charset="0"/>
              </a:rPr>
              <a:t>Một</a:t>
            </a:r>
            <a:r>
              <a:rPr lang="en-US" sz="2800" dirty="0" smtClean="0">
                <a:solidFill>
                  <a:schemeClr val="bg2">
                    <a:lumMod val="10000"/>
                  </a:schemeClr>
                </a:solidFill>
                <a:latin typeface="Times New Roman" panose="02020603050405020304" pitchFamily="18" charset="0"/>
                <a:cs typeface="Times New Roman" panose="02020603050405020304" pitchFamily="18" charset="0"/>
              </a:rPr>
              <a:t> </a:t>
            </a:r>
            <a:r>
              <a:rPr lang="vi-VN" sz="2800" dirty="0" smtClean="0">
                <a:solidFill>
                  <a:schemeClr val="bg2">
                    <a:lumMod val="10000"/>
                  </a:schemeClr>
                </a:solidFill>
                <a:latin typeface="Times New Roman" panose="02020603050405020304" pitchFamily="18" charset="0"/>
                <a:cs typeface="Times New Roman" panose="02020603050405020304" pitchFamily="18" charset="0"/>
              </a:rPr>
              <a:t>chỉnh </a:t>
            </a:r>
            <a:r>
              <a:rPr lang="vi-VN" sz="2800" dirty="0">
                <a:solidFill>
                  <a:schemeClr val="bg2">
                    <a:lumMod val="10000"/>
                  </a:schemeClr>
                </a:solidFill>
                <a:latin typeface="Times New Roman" panose="02020603050405020304" pitchFamily="18" charset="0"/>
                <a:cs typeface="Times New Roman" panose="02020603050405020304" pitchFamily="18" charset="0"/>
              </a:rPr>
              <a:t>thể thống nhất về tâm lực, thể lực và các hoạt động của nó.</a:t>
            </a:r>
            <a:endParaRPr lang="en-US" sz="2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3"/>
          <a:stretch>
            <a:fillRect/>
          </a:stretch>
        </p:blipFill>
        <p:spPr>
          <a:xfrm>
            <a:off x="6040581" y="1815916"/>
            <a:ext cx="2318471" cy="1542837"/>
          </a:xfrm>
          <a:prstGeom prst="rect">
            <a:avLst/>
          </a:prstGeom>
        </p:spPr>
      </p:pic>
      <p:pic>
        <p:nvPicPr>
          <p:cNvPr id="15" name="Picture 14"/>
          <p:cNvPicPr>
            <a:picLocks noChangeAspect="1"/>
          </p:cNvPicPr>
          <p:nvPr/>
        </p:nvPicPr>
        <p:blipFill>
          <a:blip r:embed="rId4"/>
          <a:stretch>
            <a:fillRect/>
          </a:stretch>
        </p:blipFill>
        <p:spPr>
          <a:xfrm>
            <a:off x="9046871" y="1714157"/>
            <a:ext cx="1764437" cy="1764437"/>
          </a:xfrm>
          <a:prstGeom prst="rect">
            <a:avLst/>
          </a:prstGeom>
        </p:spPr>
      </p:pic>
      <p:pic>
        <p:nvPicPr>
          <p:cNvPr id="16" name="Picture 15"/>
          <p:cNvPicPr>
            <a:picLocks noChangeAspect="1"/>
          </p:cNvPicPr>
          <p:nvPr/>
        </p:nvPicPr>
        <p:blipFill>
          <a:blip r:embed="rId5"/>
          <a:stretch>
            <a:fillRect/>
          </a:stretch>
        </p:blipFill>
        <p:spPr>
          <a:xfrm>
            <a:off x="270163" y="3825806"/>
            <a:ext cx="2743200" cy="1666875"/>
          </a:xfrm>
          <a:prstGeom prst="rect">
            <a:avLst/>
          </a:prstGeom>
        </p:spPr>
      </p:pic>
      <p:pic>
        <p:nvPicPr>
          <p:cNvPr id="17" name="Picture 16"/>
          <p:cNvPicPr>
            <a:picLocks noChangeAspect="1"/>
          </p:cNvPicPr>
          <p:nvPr/>
        </p:nvPicPr>
        <p:blipFill>
          <a:blip r:embed="rId6"/>
          <a:stretch>
            <a:fillRect/>
          </a:stretch>
        </p:blipFill>
        <p:spPr>
          <a:xfrm>
            <a:off x="3922395" y="3865995"/>
            <a:ext cx="2762250" cy="1657350"/>
          </a:xfrm>
          <a:prstGeom prst="rect">
            <a:avLst/>
          </a:prstGeom>
        </p:spPr>
      </p:pic>
      <p:sp>
        <p:nvSpPr>
          <p:cNvPr id="19" name="Rounded Rectangle 18"/>
          <p:cNvSpPr/>
          <p:nvPr/>
        </p:nvSpPr>
        <p:spPr>
          <a:xfrm>
            <a:off x="7199816" y="3727996"/>
            <a:ext cx="4345639" cy="1862497"/>
          </a:xfrm>
          <a:prstGeom prst="roundRect">
            <a:avLst/>
          </a:prstGeom>
          <a:solidFill>
            <a:schemeClr val="accent4">
              <a:lumMod val="50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dirty="0" smtClean="0">
                <a:solidFill>
                  <a:schemeClr val="bg2">
                    <a:lumMod val="10000"/>
                  </a:schemeClr>
                </a:solidFill>
                <a:latin typeface="Times New Roman" panose="02020603050405020304" pitchFamily="18" charset="0"/>
                <a:cs typeface="Times New Roman" panose="02020603050405020304" pitchFamily="18" charset="0"/>
              </a:rPr>
              <a:t>T</a:t>
            </a:r>
            <a:r>
              <a:rPr lang="vi-VN" sz="2800" dirty="0" smtClean="0">
                <a:solidFill>
                  <a:schemeClr val="bg2">
                    <a:lumMod val="10000"/>
                  </a:schemeClr>
                </a:solidFill>
                <a:latin typeface="Times New Roman" panose="02020603050405020304" pitchFamily="18" charset="0"/>
                <a:cs typeface="Times New Roman" panose="02020603050405020304" pitchFamily="18" charset="0"/>
              </a:rPr>
              <a:t>ồn </a:t>
            </a:r>
            <a:r>
              <a:rPr lang="vi-VN" sz="2800" dirty="0">
                <a:solidFill>
                  <a:schemeClr val="bg2">
                    <a:lumMod val="10000"/>
                  </a:schemeClr>
                </a:solidFill>
                <a:latin typeface="Times New Roman" panose="02020603050405020304" pitchFamily="18" charset="0"/>
                <a:cs typeface="Times New Roman" panose="02020603050405020304" pitchFamily="18" charset="0"/>
              </a:rPr>
              <a:t>tại trong sự thống nhất của hai mặt đối lập: thiện - ác, hay - dở, tốt - xấu…</a:t>
            </a:r>
            <a:endParaRPr lang="en-US" sz="28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20" name="Right Arrow 19"/>
          <p:cNvSpPr/>
          <p:nvPr/>
        </p:nvSpPr>
        <p:spPr>
          <a:xfrm>
            <a:off x="591125" y="5492681"/>
            <a:ext cx="9337964" cy="1471862"/>
          </a:xfrm>
          <a:prstGeom prst="rightArrow">
            <a:avLst/>
          </a:prstGeom>
          <a:solidFill>
            <a:schemeClr val="accent5">
              <a:lumMod val="50000"/>
            </a:schemeClr>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vi-VN" sz="2800" dirty="0">
                <a:solidFill>
                  <a:schemeClr val="bg2">
                    <a:lumMod val="10000"/>
                  </a:schemeClr>
                </a:solidFill>
                <a:latin typeface="Times New Roman" panose="02020603050405020304" pitchFamily="18" charset="0"/>
                <a:cs typeface="Times New Roman" panose="02020603050405020304" pitchFamily="18" charset="0"/>
              </a:rPr>
              <a:t> Cần phải biết làm cho phần tốt trong mỗi con người nảy nở như hoa mùa xuân và </a:t>
            </a:r>
            <a:r>
              <a:rPr lang="vi-VN" sz="2800" dirty="0" smtClean="0">
                <a:solidFill>
                  <a:schemeClr val="bg2">
                    <a:lumMod val="10000"/>
                  </a:schemeClr>
                </a:solidFill>
                <a:latin typeface="Times New Roman" panose="02020603050405020304" pitchFamily="18" charset="0"/>
                <a:cs typeface="Times New Roman" panose="02020603050405020304" pitchFamily="18" charset="0"/>
              </a:rPr>
              <a:t>ph</a:t>
            </a:r>
            <a:r>
              <a:rPr lang="en-US" sz="2800" dirty="0" err="1" smtClean="0">
                <a:solidFill>
                  <a:schemeClr val="bg2">
                    <a:lumMod val="10000"/>
                  </a:schemeClr>
                </a:solidFill>
                <a:latin typeface="Times New Roman" panose="02020603050405020304" pitchFamily="18" charset="0"/>
                <a:cs typeface="Times New Roman" panose="02020603050405020304" pitchFamily="18" charset="0"/>
              </a:rPr>
              <a:t>ần</a:t>
            </a:r>
            <a:r>
              <a:rPr lang="en-US" sz="2800" dirty="0" smtClean="0">
                <a:solidFill>
                  <a:schemeClr val="bg2">
                    <a:lumMod val="10000"/>
                  </a:schemeClr>
                </a:solidFill>
                <a:latin typeface="Times New Roman" panose="02020603050405020304" pitchFamily="18" charset="0"/>
                <a:cs typeface="Times New Roman" panose="02020603050405020304" pitchFamily="18" charset="0"/>
              </a:rPr>
              <a:t> </a:t>
            </a:r>
            <a:r>
              <a:rPr lang="vi-VN" sz="2800" dirty="0" smtClean="0">
                <a:solidFill>
                  <a:schemeClr val="bg2">
                    <a:lumMod val="10000"/>
                  </a:schemeClr>
                </a:solidFill>
                <a:latin typeface="Times New Roman" panose="02020603050405020304" pitchFamily="18" charset="0"/>
                <a:cs typeface="Times New Roman" panose="02020603050405020304" pitchFamily="18" charset="0"/>
              </a:rPr>
              <a:t>xấu </a:t>
            </a:r>
            <a:r>
              <a:rPr lang="vi-VN" sz="2800" dirty="0">
                <a:solidFill>
                  <a:schemeClr val="bg2">
                    <a:lumMod val="10000"/>
                  </a:schemeClr>
                </a:solidFill>
                <a:latin typeface="Times New Roman" panose="02020603050405020304" pitchFamily="18" charset="0"/>
                <a:cs typeface="Times New Roman" panose="02020603050405020304" pitchFamily="18" charset="0"/>
              </a:rPr>
              <a:t>phải mất dần đi.</a:t>
            </a:r>
            <a:endParaRPr lang="en-US" sz="2800" dirty="0">
              <a:solidFill>
                <a:schemeClr val="bg2">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32" name="Google Shape;532;p28"/>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6" name="Google Shape;5466;p50"/>
          <p:cNvSpPr/>
          <p:nvPr/>
        </p:nvSpPr>
        <p:spPr>
          <a:xfrm>
            <a:off x="997528" y="84725"/>
            <a:ext cx="9616712" cy="633730"/>
          </a:xfrm>
          <a:custGeom>
            <a:avLst/>
            <a:gdLst/>
            <a:ahLst/>
            <a:cxnLst/>
            <a:rect l="l" t="t" r="r" b="b"/>
            <a:pathLst>
              <a:path w="35164" h="14514" extrusionOk="0">
                <a:moveTo>
                  <a:pt x="27964" y="665"/>
                </a:moveTo>
                <a:lnTo>
                  <a:pt x="27942" y="687"/>
                </a:lnTo>
                <a:cubicBezTo>
                  <a:pt x="27942" y="665"/>
                  <a:pt x="27942" y="665"/>
                  <a:pt x="27964" y="665"/>
                </a:cubicBezTo>
                <a:close/>
                <a:moveTo>
                  <a:pt x="33494" y="890"/>
                </a:moveTo>
                <a:cubicBezTo>
                  <a:pt x="33539" y="913"/>
                  <a:pt x="33562" y="936"/>
                  <a:pt x="33584" y="958"/>
                </a:cubicBezTo>
                <a:lnTo>
                  <a:pt x="33494" y="958"/>
                </a:lnTo>
                <a:cubicBezTo>
                  <a:pt x="33494" y="936"/>
                  <a:pt x="33494" y="913"/>
                  <a:pt x="33494" y="890"/>
                </a:cubicBezTo>
                <a:close/>
                <a:moveTo>
                  <a:pt x="13430" y="1455"/>
                </a:moveTo>
                <a:lnTo>
                  <a:pt x="13475" y="1477"/>
                </a:lnTo>
                <a:lnTo>
                  <a:pt x="13430" y="1477"/>
                </a:lnTo>
                <a:cubicBezTo>
                  <a:pt x="13430" y="1477"/>
                  <a:pt x="13430" y="1477"/>
                  <a:pt x="13430" y="1455"/>
                </a:cubicBezTo>
                <a:close/>
                <a:moveTo>
                  <a:pt x="18440" y="1500"/>
                </a:moveTo>
                <a:lnTo>
                  <a:pt x="18440" y="1522"/>
                </a:lnTo>
                <a:lnTo>
                  <a:pt x="18395" y="1522"/>
                </a:lnTo>
                <a:lnTo>
                  <a:pt x="18440" y="1500"/>
                </a:lnTo>
                <a:close/>
                <a:moveTo>
                  <a:pt x="33719" y="1861"/>
                </a:moveTo>
                <a:lnTo>
                  <a:pt x="33652" y="1884"/>
                </a:lnTo>
                <a:cubicBezTo>
                  <a:pt x="33652" y="1884"/>
                  <a:pt x="33652" y="1861"/>
                  <a:pt x="33652" y="1861"/>
                </a:cubicBezTo>
                <a:close/>
                <a:moveTo>
                  <a:pt x="7384" y="2476"/>
                </a:moveTo>
                <a:cubicBezTo>
                  <a:pt x="7404" y="2476"/>
                  <a:pt x="7426" y="2482"/>
                  <a:pt x="7449" y="2493"/>
                </a:cubicBezTo>
                <a:lnTo>
                  <a:pt x="7336" y="2493"/>
                </a:lnTo>
                <a:cubicBezTo>
                  <a:pt x="7347" y="2482"/>
                  <a:pt x="7364" y="2476"/>
                  <a:pt x="7384" y="2476"/>
                </a:cubicBezTo>
                <a:close/>
                <a:moveTo>
                  <a:pt x="17086" y="2583"/>
                </a:moveTo>
                <a:cubicBezTo>
                  <a:pt x="17108" y="2606"/>
                  <a:pt x="17131" y="2628"/>
                  <a:pt x="17154" y="2651"/>
                </a:cubicBezTo>
                <a:cubicBezTo>
                  <a:pt x="17131" y="2628"/>
                  <a:pt x="17108" y="2628"/>
                  <a:pt x="17086" y="2628"/>
                </a:cubicBezTo>
                <a:lnTo>
                  <a:pt x="17086" y="2583"/>
                </a:lnTo>
                <a:close/>
                <a:moveTo>
                  <a:pt x="28912" y="2651"/>
                </a:moveTo>
                <a:lnTo>
                  <a:pt x="28935" y="2673"/>
                </a:lnTo>
                <a:lnTo>
                  <a:pt x="28912" y="2673"/>
                </a:lnTo>
                <a:cubicBezTo>
                  <a:pt x="28912" y="2651"/>
                  <a:pt x="28912" y="2651"/>
                  <a:pt x="28912" y="2651"/>
                </a:cubicBezTo>
                <a:close/>
                <a:moveTo>
                  <a:pt x="25753" y="2673"/>
                </a:moveTo>
                <a:lnTo>
                  <a:pt x="25753" y="2685"/>
                </a:lnTo>
                <a:lnTo>
                  <a:pt x="25753" y="2685"/>
                </a:lnTo>
                <a:cubicBezTo>
                  <a:pt x="25747" y="2685"/>
                  <a:pt x="25741" y="2685"/>
                  <a:pt x="25753" y="2673"/>
                </a:cubicBezTo>
                <a:close/>
                <a:moveTo>
                  <a:pt x="18937" y="2741"/>
                </a:moveTo>
                <a:cubicBezTo>
                  <a:pt x="18937" y="2775"/>
                  <a:pt x="18931" y="2786"/>
                  <a:pt x="18925" y="2786"/>
                </a:cubicBezTo>
                <a:cubicBezTo>
                  <a:pt x="18920" y="2786"/>
                  <a:pt x="18914" y="2775"/>
                  <a:pt x="18914" y="2764"/>
                </a:cubicBezTo>
                <a:lnTo>
                  <a:pt x="18937" y="2741"/>
                </a:lnTo>
                <a:close/>
                <a:moveTo>
                  <a:pt x="14084" y="2831"/>
                </a:moveTo>
                <a:cubicBezTo>
                  <a:pt x="14084" y="2831"/>
                  <a:pt x="14084" y="2831"/>
                  <a:pt x="14084" y="2854"/>
                </a:cubicBezTo>
                <a:lnTo>
                  <a:pt x="14062" y="2854"/>
                </a:lnTo>
                <a:lnTo>
                  <a:pt x="14084" y="2831"/>
                </a:lnTo>
                <a:close/>
                <a:moveTo>
                  <a:pt x="19072" y="2899"/>
                </a:moveTo>
                <a:cubicBezTo>
                  <a:pt x="19117" y="2899"/>
                  <a:pt x="19162" y="2899"/>
                  <a:pt x="19140" y="2967"/>
                </a:cubicBezTo>
                <a:cubicBezTo>
                  <a:pt x="19140" y="3035"/>
                  <a:pt x="19072" y="3057"/>
                  <a:pt x="19004" y="3057"/>
                </a:cubicBezTo>
                <a:cubicBezTo>
                  <a:pt x="19027" y="3012"/>
                  <a:pt x="19049" y="2967"/>
                  <a:pt x="19072" y="2922"/>
                </a:cubicBezTo>
                <a:lnTo>
                  <a:pt x="19072" y="2899"/>
                </a:lnTo>
                <a:close/>
                <a:moveTo>
                  <a:pt x="19591" y="3170"/>
                </a:moveTo>
                <a:lnTo>
                  <a:pt x="19569" y="3193"/>
                </a:lnTo>
                <a:cubicBezTo>
                  <a:pt x="19569" y="3193"/>
                  <a:pt x="19569" y="3170"/>
                  <a:pt x="19591" y="3170"/>
                </a:cubicBezTo>
                <a:close/>
                <a:moveTo>
                  <a:pt x="18508" y="3463"/>
                </a:moveTo>
                <a:lnTo>
                  <a:pt x="18508" y="3486"/>
                </a:lnTo>
                <a:lnTo>
                  <a:pt x="18485" y="3486"/>
                </a:lnTo>
                <a:lnTo>
                  <a:pt x="18508" y="3463"/>
                </a:lnTo>
                <a:close/>
                <a:moveTo>
                  <a:pt x="28506" y="3599"/>
                </a:moveTo>
                <a:cubicBezTo>
                  <a:pt x="28483" y="3621"/>
                  <a:pt x="28461" y="3621"/>
                  <a:pt x="28461" y="3644"/>
                </a:cubicBezTo>
                <a:lnTo>
                  <a:pt x="28461" y="3644"/>
                </a:lnTo>
                <a:cubicBezTo>
                  <a:pt x="28461" y="3621"/>
                  <a:pt x="28483" y="3599"/>
                  <a:pt x="28506" y="3599"/>
                </a:cubicBezTo>
                <a:close/>
                <a:moveTo>
                  <a:pt x="31914" y="3621"/>
                </a:moveTo>
                <a:lnTo>
                  <a:pt x="31982" y="3689"/>
                </a:lnTo>
                <a:cubicBezTo>
                  <a:pt x="31937" y="3666"/>
                  <a:pt x="31914" y="3644"/>
                  <a:pt x="31891" y="3621"/>
                </a:cubicBezTo>
                <a:close/>
                <a:moveTo>
                  <a:pt x="30785" y="3824"/>
                </a:moveTo>
                <a:cubicBezTo>
                  <a:pt x="30785" y="3824"/>
                  <a:pt x="30808" y="3847"/>
                  <a:pt x="30808" y="3847"/>
                </a:cubicBezTo>
                <a:lnTo>
                  <a:pt x="30763" y="3847"/>
                </a:lnTo>
                <a:cubicBezTo>
                  <a:pt x="30763" y="3824"/>
                  <a:pt x="30763" y="3824"/>
                  <a:pt x="30785" y="3824"/>
                </a:cubicBezTo>
                <a:close/>
                <a:moveTo>
                  <a:pt x="9051" y="4095"/>
                </a:moveTo>
                <a:cubicBezTo>
                  <a:pt x="9029" y="4118"/>
                  <a:pt x="9029" y="4118"/>
                  <a:pt x="9006" y="4118"/>
                </a:cubicBezTo>
                <a:cubicBezTo>
                  <a:pt x="9006" y="4118"/>
                  <a:pt x="9006" y="4118"/>
                  <a:pt x="9006" y="4095"/>
                </a:cubicBezTo>
                <a:close/>
                <a:moveTo>
                  <a:pt x="3804" y="4276"/>
                </a:moveTo>
                <a:cubicBezTo>
                  <a:pt x="3810" y="4281"/>
                  <a:pt x="3815" y="4287"/>
                  <a:pt x="3815" y="4298"/>
                </a:cubicBezTo>
                <a:lnTo>
                  <a:pt x="3804" y="4276"/>
                </a:lnTo>
                <a:close/>
                <a:moveTo>
                  <a:pt x="15709" y="4569"/>
                </a:moveTo>
                <a:cubicBezTo>
                  <a:pt x="15709" y="4569"/>
                  <a:pt x="15732" y="4614"/>
                  <a:pt x="15732" y="4637"/>
                </a:cubicBezTo>
                <a:cubicBezTo>
                  <a:pt x="15709" y="4614"/>
                  <a:pt x="15709" y="4614"/>
                  <a:pt x="15709" y="4592"/>
                </a:cubicBezTo>
                <a:lnTo>
                  <a:pt x="15709" y="4569"/>
                </a:lnTo>
                <a:close/>
                <a:moveTo>
                  <a:pt x="33855" y="4592"/>
                </a:moveTo>
                <a:lnTo>
                  <a:pt x="33945" y="4660"/>
                </a:lnTo>
                <a:lnTo>
                  <a:pt x="33923" y="4660"/>
                </a:lnTo>
                <a:cubicBezTo>
                  <a:pt x="33900" y="4660"/>
                  <a:pt x="33832" y="4660"/>
                  <a:pt x="33855" y="4637"/>
                </a:cubicBezTo>
                <a:lnTo>
                  <a:pt x="33855" y="4592"/>
                </a:lnTo>
                <a:close/>
                <a:moveTo>
                  <a:pt x="10247" y="4727"/>
                </a:moveTo>
                <a:lnTo>
                  <a:pt x="10247" y="4750"/>
                </a:lnTo>
                <a:lnTo>
                  <a:pt x="10202" y="4750"/>
                </a:lnTo>
                <a:lnTo>
                  <a:pt x="10247" y="4727"/>
                </a:lnTo>
                <a:close/>
                <a:moveTo>
                  <a:pt x="430" y="4750"/>
                </a:moveTo>
                <a:lnTo>
                  <a:pt x="430" y="4772"/>
                </a:lnTo>
                <a:cubicBezTo>
                  <a:pt x="430" y="4779"/>
                  <a:pt x="428" y="4782"/>
                  <a:pt x="425" y="4782"/>
                </a:cubicBezTo>
                <a:cubicBezTo>
                  <a:pt x="418" y="4782"/>
                  <a:pt x="407" y="4766"/>
                  <a:pt x="407" y="4750"/>
                </a:cubicBezTo>
                <a:close/>
                <a:moveTo>
                  <a:pt x="2326" y="5179"/>
                </a:moveTo>
                <a:cubicBezTo>
                  <a:pt x="2348" y="5179"/>
                  <a:pt x="2348" y="5201"/>
                  <a:pt x="2371" y="5224"/>
                </a:cubicBezTo>
                <a:lnTo>
                  <a:pt x="2303" y="5224"/>
                </a:lnTo>
                <a:lnTo>
                  <a:pt x="2326" y="5179"/>
                </a:lnTo>
                <a:close/>
                <a:moveTo>
                  <a:pt x="3319" y="5156"/>
                </a:moveTo>
                <a:cubicBezTo>
                  <a:pt x="3341" y="5201"/>
                  <a:pt x="3341" y="5224"/>
                  <a:pt x="3341" y="5269"/>
                </a:cubicBezTo>
                <a:lnTo>
                  <a:pt x="3319" y="5269"/>
                </a:lnTo>
                <a:cubicBezTo>
                  <a:pt x="3319" y="5224"/>
                  <a:pt x="3319" y="5201"/>
                  <a:pt x="3319" y="5156"/>
                </a:cubicBezTo>
                <a:close/>
                <a:moveTo>
                  <a:pt x="24872" y="5337"/>
                </a:moveTo>
                <a:cubicBezTo>
                  <a:pt x="24872" y="5337"/>
                  <a:pt x="24872" y="5359"/>
                  <a:pt x="24895" y="5359"/>
                </a:cubicBezTo>
                <a:lnTo>
                  <a:pt x="24872" y="5359"/>
                </a:lnTo>
                <a:lnTo>
                  <a:pt x="24872" y="5337"/>
                </a:lnTo>
                <a:close/>
                <a:moveTo>
                  <a:pt x="34058" y="5359"/>
                </a:moveTo>
                <a:lnTo>
                  <a:pt x="34103" y="5382"/>
                </a:lnTo>
                <a:lnTo>
                  <a:pt x="34035" y="5427"/>
                </a:lnTo>
                <a:cubicBezTo>
                  <a:pt x="34035" y="5404"/>
                  <a:pt x="34058" y="5382"/>
                  <a:pt x="34058" y="5359"/>
                </a:cubicBezTo>
                <a:close/>
                <a:moveTo>
                  <a:pt x="25437" y="5540"/>
                </a:moveTo>
                <a:lnTo>
                  <a:pt x="25482" y="5562"/>
                </a:lnTo>
                <a:lnTo>
                  <a:pt x="25437" y="5562"/>
                </a:lnTo>
                <a:cubicBezTo>
                  <a:pt x="25437" y="5562"/>
                  <a:pt x="25437" y="5562"/>
                  <a:pt x="25437" y="5540"/>
                </a:cubicBezTo>
                <a:close/>
                <a:moveTo>
                  <a:pt x="28063" y="6153"/>
                </a:moveTo>
                <a:lnTo>
                  <a:pt x="28100" y="6172"/>
                </a:lnTo>
                <a:lnTo>
                  <a:pt x="28055" y="6172"/>
                </a:lnTo>
                <a:cubicBezTo>
                  <a:pt x="28055" y="6162"/>
                  <a:pt x="28059" y="6157"/>
                  <a:pt x="28063" y="6153"/>
                </a:cubicBezTo>
                <a:close/>
                <a:moveTo>
                  <a:pt x="30018" y="7729"/>
                </a:moveTo>
                <a:lnTo>
                  <a:pt x="30018" y="7751"/>
                </a:lnTo>
                <a:lnTo>
                  <a:pt x="29973" y="7751"/>
                </a:lnTo>
                <a:lnTo>
                  <a:pt x="29905" y="7729"/>
                </a:lnTo>
                <a:close/>
                <a:moveTo>
                  <a:pt x="2754" y="7864"/>
                </a:moveTo>
                <a:lnTo>
                  <a:pt x="2777" y="7887"/>
                </a:lnTo>
                <a:lnTo>
                  <a:pt x="2754" y="7887"/>
                </a:lnTo>
                <a:cubicBezTo>
                  <a:pt x="2754" y="7887"/>
                  <a:pt x="2754" y="7864"/>
                  <a:pt x="2754" y="7864"/>
                </a:cubicBezTo>
                <a:close/>
                <a:moveTo>
                  <a:pt x="31147" y="8745"/>
                </a:moveTo>
                <a:lnTo>
                  <a:pt x="31124" y="8812"/>
                </a:lnTo>
                <a:lnTo>
                  <a:pt x="31079" y="8790"/>
                </a:lnTo>
                <a:cubicBezTo>
                  <a:pt x="31101" y="8767"/>
                  <a:pt x="31124" y="8745"/>
                  <a:pt x="31147" y="8745"/>
                </a:cubicBezTo>
                <a:close/>
                <a:moveTo>
                  <a:pt x="32230" y="8857"/>
                </a:moveTo>
                <a:cubicBezTo>
                  <a:pt x="32252" y="8857"/>
                  <a:pt x="32275" y="8880"/>
                  <a:pt x="32275" y="8880"/>
                </a:cubicBezTo>
                <a:lnTo>
                  <a:pt x="32230" y="8880"/>
                </a:lnTo>
                <a:lnTo>
                  <a:pt x="32230" y="8857"/>
                </a:lnTo>
                <a:close/>
                <a:moveTo>
                  <a:pt x="27283" y="9160"/>
                </a:moveTo>
                <a:cubicBezTo>
                  <a:pt x="27301" y="9160"/>
                  <a:pt x="27310" y="9176"/>
                  <a:pt x="27310" y="9218"/>
                </a:cubicBezTo>
                <a:lnTo>
                  <a:pt x="27242" y="9173"/>
                </a:lnTo>
                <a:cubicBezTo>
                  <a:pt x="27259" y="9165"/>
                  <a:pt x="27272" y="9160"/>
                  <a:pt x="27283" y="9160"/>
                </a:cubicBezTo>
                <a:close/>
                <a:moveTo>
                  <a:pt x="33968" y="9512"/>
                </a:moveTo>
                <a:lnTo>
                  <a:pt x="33968" y="9534"/>
                </a:lnTo>
                <a:cubicBezTo>
                  <a:pt x="33945" y="9534"/>
                  <a:pt x="33945" y="9534"/>
                  <a:pt x="33968" y="9512"/>
                </a:cubicBezTo>
                <a:close/>
                <a:moveTo>
                  <a:pt x="33900" y="9647"/>
                </a:moveTo>
                <a:cubicBezTo>
                  <a:pt x="33968" y="9670"/>
                  <a:pt x="33968" y="9692"/>
                  <a:pt x="33968" y="9715"/>
                </a:cubicBezTo>
                <a:lnTo>
                  <a:pt x="33877" y="9715"/>
                </a:lnTo>
                <a:cubicBezTo>
                  <a:pt x="33900" y="9692"/>
                  <a:pt x="33900" y="9670"/>
                  <a:pt x="33900" y="9647"/>
                </a:cubicBezTo>
                <a:close/>
                <a:moveTo>
                  <a:pt x="20787" y="9963"/>
                </a:moveTo>
                <a:cubicBezTo>
                  <a:pt x="20787" y="9963"/>
                  <a:pt x="20765" y="9986"/>
                  <a:pt x="20765" y="9986"/>
                </a:cubicBezTo>
                <a:cubicBezTo>
                  <a:pt x="20765" y="9963"/>
                  <a:pt x="20765" y="9963"/>
                  <a:pt x="20765" y="9963"/>
                </a:cubicBezTo>
                <a:close/>
                <a:moveTo>
                  <a:pt x="17312" y="10054"/>
                </a:moveTo>
                <a:lnTo>
                  <a:pt x="17357" y="10076"/>
                </a:lnTo>
                <a:lnTo>
                  <a:pt x="17312" y="10076"/>
                </a:lnTo>
                <a:lnTo>
                  <a:pt x="17312" y="10054"/>
                </a:lnTo>
                <a:close/>
                <a:moveTo>
                  <a:pt x="28438" y="10189"/>
                </a:moveTo>
                <a:cubicBezTo>
                  <a:pt x="28506" y="10189"/>
                  <a:pt x="28551" y="10212"/>
                  <a:pt x="28596" y="10234"/>
                </a:cubicBezTo>
                <a:cubicBezTo>
                  <a:pt x="28551" y="10212"/>
                  <a:pt x="28483" y="10189"/>
                  <a:pt x="28438" y="10189"/>
                </a:cubicBezTo>
                <a:close/>
                <a:moveTo>
                  <a:pt x="14964" y="10347"/>
                </a:moveTo>
                <a:cubicBezTo>
                  <a:pt x="14964" y="10369"/>
                  <a:pt x="14964" y="10392"/>
                  <a:pt x="14964" y="10415"/>
                </a:cubicBezTo>
                <a:cubicBezTo>
                  <a:pt x="14942" y="10392"/>
                  <a:pt x="14919" y="10369"/>
                  <a:pt x="14919" y="10347"/>
                </a:cubicBezTo>
                <a:close/>
                <a:moveTo>
                  <a:pt x="21667" y="10505"/>
                </a:moveTo>
                <a:lnTo>
                  <a:pt x="21667" y="10505"/>
                </a:lnTo>
                <a:cubicBezTo>
                  <a:pt x="21668" y="10505"/>
                  <a:pt x="21690" y="10527"/>
                  <a:pt x="21690" y="10527"/>
                </a:cubicBezTo>
                <a:lnTo>
                  <a:pt x="21690" y="10550"/>
                </a:lnTo>
                <a:cubicBezTo>
                  <a:pt x="21667" y="10527"/>
                  <a:pt x="21667" y="10527"/>
                  <a:pt x="21667" y="10505"/>
                </a:cubicBezTo>
                <a:close/>
                <a:moveTo>
                  <a:pt x="1378" y="10595"/>
                </a:moveTo>
                <a:lnTo>
                  <a:pt x="1355" y="10618"/>
                </a:lnTo>
                <a:cubicBezTo>
                  <a:pt x="1355" y="10618"/>
                  <a:pt x="1355" y="10595"/>
                  <a:pt x="1355" y="10595"/>
                </a:cubicBezTo>
                <a:close/>
                <a:moveTo>
                  <a:pt x="20629" y="12040"/>
                </a:moveTo>
                <a:lnTo>
                  <a:pt x="20652" y="12062"/>
                </a:lnTo>
                <a:lnTo>
                  <a:pt x="20629" y="12062"/>
                </a:lnTo>
                <a:cubicBezTo>
                  <a:pt x="20629" y="12040"/>
                  <a:pt x="20629" y="12040"/>
                  <a:pt x="20629" y="12040"/>
                </a:cubicBezTo>
                <a:close/>
                <a:moveTo>
                  <a:pt x="13346" y="12097"/>
                </a:moveTo>
                <a:cubicBezTo>
                  <a:pt x="13349" y="12097"/>
                  <a:pt x="13354" y="12100"/>
                  <a:pt x="13362" y="12107"/>
                </a:cubicBezTo>
                <a:lnTo>
                  <a:pt x="13339" y="12107"/>
                </a:lnTo>
                <a:cubicBezTo>
                  <a:pt x="13339" y="12107"/>
                  <a:pt x="13339" y="12097"/>
                  <a:pt x="13346" y="12097"/>
                </a:cubicBezTo>
                <a:close/>
                <a:moveTo>
                  <a:pt x="16680" y="12694"/>
                </a:moveTo>
                <a:lnTo>
                  <a:pt x="16612" y="12739"/>
                </a:lnTo>
                <a:cubicBezTo>
                  <a:pt x="16612" y="12694"/>
                  <a:pt x="16635" y="12694"/>
                  <a:pt x="16680" y="12694"/>
                </a:cubicBezTo>
                <a:close/>
                <a:moveTo>
                  <a:pt x="1806" y="12942"/>
                </a:moveTo>
                <a:cubicBezTo>
                  <a:pt x="1806" y="12965"/>
                  <a:pt x="1829" y="12988"/>
                  <a:pt x="1829" y="12988"/>
                </a:cubicBezTo>
                <a:lnTo>
                  <a:pt x="1716" y="12988"/>
                </a:lnTo>
                <a:cubicBezTo>
                  <a:pt x="1739" y="12965"/>
                  <a:pt x="1761" y="12942"/>
                  <a:pt x="1806" y="12942"/>
                </a:cubicBezTo>
                <a:close/>
                <a:moveTo>
                  <a:pt x="9706" y="13067"/>
                </a:moveTo>
                <a:cubicBezTo>
                  <a:pt x="9740" y="13067"/>
                  <a:pt x="9773" y="13078"/>
                  <a:pt x="9796" y="13100"/>
                </a:cubicBezTo>
                <a:cubicBezTo>
                  <a:pt x="9773" y="13078"/>
                  <a:pt x="9728" y="13078"/>
                  <a:pt x="9706" y="13078"/>
                </a:cubicBezTo>
                <a:lnTo>
                  <a:pt x="9615" y="13100"/>
                </a:lnTo>
                <a:cubicBezTo>
                  <a:pt x="9638" y="13078"/>
                  <a:pt x="9672" y="13067"/>
                  <a:pt x="9706" y="13067"/>
                </a:cubicBezTo>
                <a:close/>
                <a:moveTo>
                  <a:pt x="14964" y="13078"/>
                </a:moveTo>
                <a:cubicBezTo>
                  <a:pt x="14987" y="13100"/>
                  <a:pt x="15010" y="13123"/>
                  <a:pt x="15032" y="13123"/>
                </a:cubicBezTo>
                <a:lnTo>
                  <a:pt x="14942" y="13123"/>
                </a:lnTo>
                <a:cubicBezTo>
                  <a:pt x="14942" y="13123"/>
                  <a:pt x="14942" y="13100"/>
                  <a:pt x="14942" y="13078"/>
                </a:cubicBezTo>
                <a:close/>
                <a:moveTo>
                  <a:pt x="31755" y="0"/>
                </a:moveTo>
                <a:cubicBezTo>
                  <a:pt x="31427" y="0"/>
                  <a:pt x="31112" y="148"/>
                  <a:pt x="30785" y="213"/>
                </a:cubicBezTo>
                <a:cubicBezTo>
                  <a:pt x="30695" y="236"/>
                  <a:pt x="30627" y="281"/>
                  <a:pt x="30582" y="349"/>
                </a:cubicBezTo>
                <a:cubicBezTo>
                  <a:pt x="30424" y="349"/>
                  <a:pt x="30244" y="326"/>
                  <a:pt x="30086" y="326"/>
                </a:cubicBezTo>
                <a:cubicBezTo>
                  <a:pt x="29925" y="326"/>
                  <a:pt x="29783" y="255"/>
                  <a:pt x="29642" y="255"/>
                </a:cubicBezTo>
                <a:cubicBezTo>
                  <a:pt x="29624" y="255"/>
                  <a:pt x="29607" y="256"/>
                  <a:pt x="29589" y="259"/>
                </a:cubicBezTo>
                <a:cubicBezTo>
                  <a:pt x="29444" y="307"/>
                  <a:pt x="29293" y="329"/>
                  <a:pt x="29138" y="329"/>
                </a:cubicBezTo>
                <a:cubicBezTo>
                  <a:pt x="29004" y="329"/>
                  <a:pt x="28868" y="313"/>
                  <a:pt x="28732" y="281"/>
                </a:cubicBezTo>
                <a:cubicBezTo>
                  <a:pt x="28675" y="253"/>
                  <a:pt x="28614" y="240"/>
                  <a:pt x="28553" y="240"/>
                </a:cubicBezTo>
                <a:cubicBezTo>
                  <a:pt x="28468" y="240"/>
                  <a:pt x="28382" y="264"/>
                  <a:pt x="28303" y="304"/>
                </a:cubicBezTo>
                <a:cubicBezTo>
                  <a:pt x="28224" y="371"/>
                  <a:pt x="28122" y="371"/>
                  <a:pt x="28021" y="371"/>
                </a:cubicBezTo>
                <a:cubicBezTo>
                  <a:pt x="27919" y="371"/>
                  <a:pt x="27818" y="371"/>
                  <a:pt x="27739" y="439"/>
                </a:cubicBezTo>
                <a:cubicBezTo>
                  <a:pt x="27695" y="483"/>
                  <a:pt x="27632" y="508"/>
                  <a:pt x="27575" y="508"/>
                </a:cubicBezTo>
                <a:cubicBezTo>
                  <a:pt x="27544" y="508"/>
                  <a:pt x="27514" y="500"/>
                  <a:pt x="27490" y="484"/>
                </a:cubicBezTo>
                <a:cubicBezTo>
                  <a:pt x="27378" y="439"/>
                  <a:pt x="27259" y="417"/>
                  <a:pt x="27143" y="417"/>
                </a:cubicBezTo>
                <a:cubicBezTo>
                  <a:pt x="27028" y="417"/>
                  <a:pt x="26915" y="439"/>
                  <a:pt x="26813" y="484"/>
                </a:cubicBezTo>
                <a:cubicBezTo>
                  <a:pt x="26763" y="505"/>
                  <a:pt x="26712" y="516"/>
                  <a:pt x="26663" y="516"/>
                </a:cubicBezTo>
                <a:cubicBezTo>
                  <a:pt x="26604" y="516"/>
                  <a:pt x="26547" y="499"/>
                  <a:pt x="26497" y="462"/>
                </a:cubicBezTo>
                <a:cubicBezTo>
                  <a:pt x="26407" y="439"/>
                  <a:pt x="26339" y="417"/>
                  <a:pt x="26249" y="417"/>
                </a:cubicBezTo>
                <a:cubicBezTo>
                  <a:pt x="26196" y="410"/>
                  <a:pt x="26144" y="407"/>
                  <a:pt x="26092" y="407"/>
                </a:cubicBezTo>
                <a:cubicBezTo>
                  <a:pt x="25840" y="407"/>
                  <a:pt x="25597" y="471"/>
                  <a:pt x="25346" y="471"/>
                </a:cubicBezTo>
                <a:cubicBezTo>
                  <a:pt x="25294" y="471"/>
                  <a:pt x="25241" y="468"/>
                  <a:pt x="25188" y="462"/>
                </a:cubicBezTo>
                <a:cubicBezTo>
                  <a:pt x="25122" y="429"/>
                  <a:pt x="25044" y="408"/>
                  <a:pt x="24971" y="408"/>
                </a:cubicBezTo>
                <a:cubicBezTo>
                  <a:pt x="24945" y="408"/>
                  <a:pt x="24919" y="410"/>
                  <a:pt x="24895" y="417"/>
                </a:cubicBezTo>
                <a:cubicBezTo>
                  <a:pt x="24692" y="484"/>
                  <a:pt x="24466" y="529"/>
                  <a:pt x="24240" y="574"/>
                </a:cubicBezTo>
                <a:cubicBezTo>
                  <a:pt x="24219" y="576"/>
                  <a:pt x="24198" y="577"/>
                  <a:pt x="24177" y="577"/>
                </a:cubicBezTo>
                <a:cubicBezTo>
                  <a:pt x="23985" y="577"/>
                  <a:pt x="23803" y="510"/>
                  <a:pt x="23613" y="510"/>
                </a:cubicBezTo>
                <a:cubicBezTo>
                  <a:pt x="23560" y="510"/>
                  <a:pt x="23506" y="516"/>
                  <a:pt x="23450" y="529"/>
                </a:cubicBezTo>
                <a:cubicBezTo>
                  <a:pt x="23338" y="574"/>
                  <a:pt x="23202" y="597"/>
                  <a:pt x="23089" y="597"/>
                </a:cubicBezTo>
                <a:cubicBezTo>
                  <a:pt x="22920" y="574"/>
                  <a:pt x="22745" y="563"/>
                  <a:pt x="22570" y="563"/>
                </a:cubicBezTo>
                <a:cubicBezTo>
                  <a:pt x="22395" y="563"/>
                  <a:pt x="22220" y="574"/>
                  <a:pt x="22051" y="597"/>
                </a:cubicBezTo>
                <a:cubicBezTo>
                  <a:pt x="21992" y="610"/>
                  <a:pt x="21934" y="614"/>
                  <a:pt x="21876" y="614"/>
                </a:cubicBezTo>
                <a:cubicBezTo>
                  <a:pt x="21697" y="614"/>
                  <a:pt x="21523" y="568"/>
                  <a:pt x="21345" y="568"/>
                </a:cubicBezTo>
                <a:cubicBezTo>
                  <a:pt x="21273" y="568"/>
                  <a:pt x="21200" y="576"/>
                  <a:pt x="21126" y="597"/>
                </a:cubicBezTo>
                <a:cubicBezTo>
                  <a:pt x="21063" y="610"/>
                  <a:pt x="20998" y="613"/>
                  <a:pt x="20930" y="613"/>
                </a:cubicBezTo>
                <a:cubicBezTo>
                  <a:pt x="20820" y="613"/>
                  <a:pt x="20705" y="603"/>
                  <a:pt x="20591" y="603"/>
                </a:cubicBezTo>
                <a:cubicBezTo>
                  <a:pt x="20520" y="603"/>
                  <a:pt x="20450" y="607"/>
                  <a:pt x="20381" y="620"/>
                </a:cubicBezTo>
                <a:cubicBezTo>
                  <a:pt x="20133" y="642"/>
                  <a:pt x="19907" y="710"/>
                  <a:pt x="19681" y="755"/>
                </a:cubicBezTo>
                <a:cubicBezTo>
                  <a:pt x="19658" y="760"/>
                  <a:pt x="19634" y="762"/>
                  <a:pt x="19609" y="762"/>
                </a:cubicBezTo>
                <a:cubicBezTo>
                  <a:pt x="19457" y="762"/>
                  <a:pt x="19280" y="685"/>
                  <a:pt x="19104" y="685"/>
                </a:cubicBezTo>
                <a:cubicBezTo>
                  <a:pt x="19032" y="685"/>
                  <a:pt x="18961" y="698"/>
                  <a:pt x="18891" y="732"/>
                </a:cubicBezTo>
                <a:cubicBezTo>
                  <a:pt x="18820" y="649"/>
                  <a:pt x="18742" y="622"/>
                  <a:pt x="18658" y="622"/>
                </a:cubicBezTo>
                <a:cubicBezTo>
                  <a:pt x="18583" y="622"/>
                  <a:pt x="18503" y="643"/>
                  <a:pt x="18418" y="665"/>
                </a:cubicBezTo>
                <a:cubicBezTo>
                  <a:pt x="18350" y="699"/>
                  <a:pt x="18271" y="716"/>
                  <a:pt x="18192" y="716"/>
                </a:cubicBezTo>
                <a:cubicBezTo>
                  <a:pt x="18113" y="716"/>
                  <a:pt x="18034" y="699"/>
                  <a:pt x="17966" y="665"/>
                </a:cubicBezTo>
                <a:cubicBezTo>
                  <a:pt x="17850" y="645"/>
                  <a:pt x="17750" y="543"/>
                  <a:pt x="17610" y="543"/>
                </a:cubicBezTo>
                <a:cubicBezTo>
                  <a:pt x="17587" y="543"/>
                  <a:pt x="17563" y="546"/>
                  <a:pt x="17537" y="552"/>
                </a:cubicBezTo>
                <a:cubicBezTo>
                  <a:pt x="17275" y="596"/>
                  <a:pt x="17013" y="621"/>
                  <a:pt x="16750" y="621"/>
                </a:cubicBezTo>
                <a:cubicBezTo>
                  <a:pt x="16606" y="621"/>
                  <a:pt x="16462" y="613"/>
                  <a:pt x="16319" y="597"/>
                </a:cubicBezTo>
                <a:cubicBezTo>
                  <a:pt x="16240" y="591"/>
                  <a:pt x="16163" y="588"/>
                  <a:pt x="16087" y="588"/>
                </a:cubicBezTo>
                <a:cubicBezTo>
                  <a:pt x="15880" y="588"/>
                  <a:pt x="15682" y="609"/>
                  <a:pt x="15483" y="642"/>
                </a:cubicBezTo>
                <a:cubicBezTo>
                  <a:pt x="15032" y="687"/>
                  <a:pt x="14581" y="642"/>
                  <a:pt x="14129" y="800"/>
                </a:cubicBezTo>
                <a:cubicBezTo>
                  <a:pt x="14089" y="814"/>
                  <a:pt x="14049" y="819"/>
                  <a:pt x="14010" y="819"/>
                </a:cubicBezTo>
                <a:cubicBezTo>
                  <a:pt x="13853" y="819"/>
                  <a:pt x="13705" y="732"/>
                  <a:pt x="13543" y="732"/>
                </a:cubicBezTo>
                <a:cubicBezTo>
                  <a:pt x="13269" y="732"/>
                  <a:pt x="13021" y="875"/>
                  <a:pt x="12759" y="875"/>
                </a:cubicBezTo>
                <a:cubicBezTo>
                  <a:pt x="12676" y="875"/>
                  <a:pt x="12592" y="861"/>
                  <a:pt x="12504" y="823"/>
                </a:cubicBezTo>
                <a:cubicBezTo>
                  <a:pt x="12470" y="789"/>
                  <a:pt x="12425" y="783"/>
                  <a:pt x="12377" y="783"/>
                </a:cubicBezTo>
                <a:cubicBezTo>
                  <a:pt x="12353" y="783"/>
                  <a:pt x="12329" y="785"/>
                  <a:pt x="12304" y="785"/>
                </a:cubicBezTo>
                <a:cubicBezTo>
                  <a:pt x="12280" y="785"/>
                  <a:pt x="12256" y="783"/>
                  <a:pt x="12234" y="778"/>
                </a:cubicBezTo>
                <a:cubicBezTo>
                  <a:pt x="12188" y="732"/>
                  <a:pt x="12138" y="721"/>
                  <a:pt x="12087" y="721"/>
                </a:cubicBezTo>
                <a:cubicBezTo>
                  <a:pt x="12036" y="721"/>
                  <a:pt x="11985" y="732"/>
                  <a:pt x="11940" y="732"/>
                </a:cubicBezTo>
                <a:cubicBezTo>
                  <a:pt x="11911" y="694"/>
                  <a:pt x="11883" y="680"/>
                  <a:pt x="11854" y="680"/>
                </a:cubicBezTo>
                <a:cubicBezTo>
                  <a:pt x="11815" y="680"/>
                  <a:pt x="11776" y="706"/>
                  <a:pt x="11737" y="732"/>
                </a:cubicBezTo>
                <a:lnTo>
                  <a:pt x="11308" y="778"/>
                </a:lnTo>
                <a:cubicBezTo>
                  <a:pt x="11207" y="755"/>
                  <a:pt x="11094" y="744"/>
                  <a:pt x="10981" y="744"/>
                </a:cubicBezTo>
                <a:cubicBezTo>
                  <a:pt x="10868" y="744"/>
                  <a:pt x="10755" y="755"/>
                  <a:pt x="10654" y="778"/>
                </a:cubicBezTo>
                <a:lnTo>
                  <a:pt x="10383" y="778"/>
                </a:lnTo>
                <a:cubicBezTo>
                  <a:pt x="10197" y="778"/>
                  <a:pt x="10010" y="854"/>
                  <a:pt x="9815" y="854"/>
                </a:cubicBezTo>
                <a:cubicBezTo>
                  <a:pt x="9749" y="854"/>
                  <a:pt x="9683" y="845"/>
                  <a:pt x="9615" y="823"/>
                </a:cubicBezTo>
                <a:cubicBezTo>
                  <a:pt x="9322" y="755"/>
                  <a:pt x="9029" y="732"/>
                  <a:pt x="8735" y="732"/>
                </a:cubicBezTo>
                <a:cubicBezTo>
                  <a:pt x="8306" y="732"/>
                  <a:pt x="7878" y="800"/>
                  <a:pt x="7449" y="868"/>
                </a:cubicBezTo>
                <a:cubicBezTo>
                  <a:pt x="7246" y="857"/>
                  <a:pt x="7043" y="851"/>
                  <a:pt x="6837" y="851"/>
                </a:cubicBezTo>
                <a:cubicBezTo>
                  <a:pt x="6631" y="851"/>
                  <a:pt x="6422" y="857"/>
                  <a:pt x="6208" y="868"/>
                </a:cubicBezTo>
                <a:cubicBezTo>
                  <a:pt x="5852" y="888"/>
                  <a:pt x="5496" y="1011"/>
                  <a:pt x="5140" y="1011"/>
                </a:cubicBezTo>
                <a:cubicBezTo>
                  <a:pt x="5089" y="1011"/>
                  <a:pt x="5039" y="1009"/>
                  <a:pt x="4989" y="1003"/>
                </a:cubicBezTo>
                <a:cubicBezTo>
                  <a:pt x="4951" y="998"/>
                  <a:pt x="4915" y="995"/>
                  <a:pt x="4881" y="995"/>
                </a:cubicBezTo>
                <a:cubicBezTo>
                  <a:pt x="4769" y="995"/>
                  <a:pt x="4674" y="1025"/>
                  <a:pt x="4605" y="1094"/>
                </a:cubicBezTo>
                <a:cubicBezTo>
                  <a:pt x="4515" y="1195"/>
                  <a:pt x="4425" y="1235"/>
                  <a:pt x="4334" y="1235"/>
                </a:cubicBezTo>
                <a:cubicBezTo>
                  <a:pt x="4244" y="1235"/>
                  <a:pt x="4154" y="1195"/>
                  <a:pt x="4063" y="1139"/>
                </a:cubicBezTo>
                <a:cubicBezTo>
                  <a:pt x="3908" y="1045"/>
                  <a:pt x="3741" y="995"/>
                  <a:pt x="3571" y="995"/>
                </a:cubicBezTo>
                <a:cubicBezTo>
                  <a:pt x="3495" y="995"/>
                  <a:pt x="3418" y="1005"/>
                  <a:pt x="3341" y="1026"/>
                </a:cubicBezTo>
                <a:cubicBezTo>
                  <a:pt x="3161" y="1082"/>
                  <a:pt x="2974" y="1111"/>
                  <a:pt x="2785" y="1111"/>
                </a:cubicBezTo>
                <a:cubicBezTo>
                  <a:pt x="2596" y="1111"/>
                  <a:pt x="2405" y="1082"/>
                  <a:pt x="2213" y="1026"/>
                </a:cubicBezTo>
                <a:cubicBezTo>
                  <a:pt x="2135" y="1000"/>
                  <a:pt x="2056" y="991"/>
                  <a:pt x="1976" y="991"/>
                </a:cubicBezTo>
                <a:cubicBezTo>
                  <a:pt x="1776" y="991"/>
                  <a:pt x="1571" y="1048"/>
                  <a:pt x="1378" y="1048"/>
                </a:cubicBezTo>
                <a:cubicBezTo>
                  <a:pt x="1310" y="1048"/>
                  <a:pt x="1287" y="1116"/>
                  <a:pt x="1287" y="1184"/>
                </a:cubicBezTo>
                <a:cubicBezTo>
                  <a:pt x="1152" y="1184"/>
                  <a:pt x="1039" y="1184"/>
                  <a:pt x="1017" y="1319"/>
                </a:cubicBezTo>
                <a:cubicBezTo>
                  <a:pt x="994" y="1410"/>
                  <a:pt x="926" y="1455"/>
                  <a:pt x="836" y="1500"/>
                </a:cubicBezTo>
                <a:cubicBezTo>
                  <a:pt x="452" y="1771"/>
                  <a:pt x="182" y="2222"/>
                  <a:pt x="136" y="2696"/>
                </a:cubicBezTo>
                <a:cubicBezTo>
                  <a:pt x="114" y="2854"/>
                  <a:pt x="182" y="2989"/>
                  <a:pt x="136" y="3147"/>
                </a:cubicBezTo>
                <a:cubicBezTo>
                  <a:pt x="136" y="3193"/>
                  <a:pt x="114" y="3260"/>
                  <a:pt x="182" y="3305"/>
                </a:cubicBezTo>
                <a:cubicBezTo>
                  <a:pt x="227" y="3350"/>
                  <a:pt x="182" y="3418"/>
                  <a:pt x="227" y="3463"/>
                </a:cubicBezTo>
                <a:lnTo>
                  <a:pt x="227" y="4208"/>
                </a:lnTo>
                <a:cubicBezTo>
                  <a:pt x="159" y="4321"/>
                  <a:pt x="159" y="4479"/>
                  <a:pt x="227" y="4592"/>
                </a:cubicBezTo>
                <a:cubicBezTo>
                  <a:pt x="272" y="4772"/>
                  <a:pt x="159" y="4953"/>
                  <a:pt x="227" y="5156"/>
                </a:cubicBezTo>
                <a:cubicBezTo>
                  <a:pt x="227" y="5404"/>
                  <a:pt x="204" y="5675"/>
                  <a:pt x="182" y="5923"/>
                </a:cubicBezTo>
                <a:cubicBezTo>
                  <a:pt x="114" y="6375"/>
                  <a:pt x="182" y="6849"/>
                  <a:pt x="136" y="7300"/>
                </a:cubicBezTo>
                <a:lnTo>
                  <a:pt x="136" y="7413"/>
                </a:lnTo>
                <a:cubicBezTo>
                  <a:pt x="249" y="7661"/>
                  <a:pt x="46" y="7932"/>
                  <a:pt x="136" y="8180"/>
                </a:cubicBezTo>
                <a:cubicBezTo>
                  <a:pt x="69" y="8271"/>
                  <a:pt x="91" y="8338"/>
                  <a:pt x="159" y="8429"/>
                </a:cubicBezTo>
                <a:cubicBezTo>
                  <a:pt x="272" y="8587"/>
                  <a:pt x="294" y="8767"/>
                  <a:pt x="204" y="8948"/>
                </a:cubicBezTo>
                <a:cubicBezTo>
                  <a:pt x="136" y="9106"/>
                  <a:pt x="136" y="9286"/>
                  <a:pt x="136" y="9467"/>
                </a:cubicBezTo>
                <a:cubicBezTo>
                  <a:pt x="1" y="9625"/>
                  <a:pt x="159" y="9783"/>
                  <a:pt x="136" y="9941"/>
                </a:cubicBezTo>
                <a:lnTo>
                  <a:pt x="204" y="10031"/>
                </a:lnTo>
                <a:cubicBezTo>
                  <a:pt x="91" y="10257"/>
                  <a:pt x="204" y="10482"/>
                  <a:pt x="159" y="10708"/>
                </a:cubicBezTo>
                <a:cubicBezTo>
                  <a:pt x="136" y="10821"/>
                  <a:pt x="136" y="10956"/>
                  <a:pt x="159" y="11069"/>
                </a:cubicBezTo>
                <a:lnTo>
                  <a:pt x="159" y="11836"/>
                </a:lnTo>
                <a:cubicBezTo>
                  <a:pt x="91" y="12040"/>
                  <a:pt x="91" y="12243"/>
                  <a:pt x="182" y="12446"/>
                </a:cubicBezTo>
                <a:cubicBezTo>
                  <a:pt x="204" y="12559"/>
                  <a:pt x="249" y="12694"/>
                  <a:pt x="249" y="12830"/>
                </a:cubicBezTo>
                <a:cubicBezTo>
                  <a:pt x="294" y="13258"/>
                  <a:pt x="497" y="13665"/>
                  <a:pt x="813" y="13958"/>
                </a:cubicBezTo>
                <a:cubicBezTo>
                  <a:pt x="1039" y="14229"/>
                  <a:pt x="1355" y="14387"/>
                  <a:pt x="1694" y="14409"/>
                </a:cubicBezTo>
                <a:cubicBezTo>
                  <a:pt x="1746" y="14421"/>
                  <a:pt x="1799" y="14427"/>
                  <a:pt x="1851" y="14427"/>
                </a:cubicBezTo>
                <a:cubicBezTo>
                  <a:pt x="2000" y="14427"/>
                  <a:pt x="2147" y="14380"/>
                  <a:pt x="2280" y="14297"/>
                </a:cubicBezTo>
                <a:cubicBezTo>
                  <a:pt x="2348" y="14263"/>
                  <a:pt x="2416" y="14246"/>
                  <a:pt x="2484" y="14246"/>
                </a:cubicBezTo>
                <a:cubicBezTo>
                  <a:pt x="2551" y="14246"/>
                  <a:pt x="2619" y="14263"/>
                  <a:pt x="2687" y="14297"/>
                </a:cubicBezTo>
                <a:cubicBezTo>
                  <a:pt x="2771" y="14345"/>
                  <a:pt x="2869" y="14367"/>
                  <a:pt x="2966" y="14367"/>
                </a:cubicBezTo>
                <a:cubicBezTo>
                  <a:pt x="3049" y="14367"/>
                  <a:pt x="3132" y="14351"/>
                  <a:pt x="3206" y="14319"/>
                </a:cubicBezTo>
                <a:cubicBezTo>
                  <a:pt x="3348" y="14231"/>
                  <a:pt x="3506" y="14186"/>
                  <a:pt x="3665" y="14186"/>
                </a:cubicBezTo>
                <a:cubicBezTo>
                  <a:pt x="3834" y="14186"/>
                  <a:pt x="4003" y="14237"/>
                  <a:pt x="4154" y="14342"/>
                </a:cubicBezTo>
                <a:cubicBezTo>
                  <a:pt x="4306" y="14456"/>
                  <a:pt x="4487" y="14513"/>
                  <a:pt x="4672" y="14513"/>
                </a:cubicBezTo>
                <a:cubicBezTo>
                  <a:pt x="4816" y="14513"/>
                  <a:pt x="4963" y="14478"/>
                  <a:pt x="5102" y="14409"/>
                </a:cubicBezTo>
                <a:cubicBezTo>
                  <a:pt x="5666" y="14409"/>
                  <a:pt x="6208" y="14319"/>
                  <a:pt x="6749" y="14297"/>
                </a:cubicBezTo>
                <a:cubicBezTo>
                  <a:pt x="6816" y="14309"/>
                  <a:pt x="6882" y="14314"/>
                  <a:pt x="6948" y="14314"/>
                </a:cubicBezTo>
                <a:cubicBezTo>
                  <a:pt x="7129" y="14314"/>
                  <a:pt x="7306" y="14272"/>
                  <a:pt x="7471" y="14206"/>
                </a:cubicBezTo>
                <a:cubicBezTo>
                  <a:pt x="7600" y="14221"/>
                  <a:pt x="7731" y="14228"/>
                  <a:pt x="7863" y="14228"/>
                </a:cubicBezTo>
                <a:cubicBezTo>
                  <a:pt x="8149" y="14228"/>
                  <a:pt x="8442" y="14193"/>
                  <a:pt x="8735" y="14116"/>
                </a:cubicBezTo>
                <a:cubicBezTo>
                  <a:pt x="8763" y="14107"/>
                  <a:pt x="8795" y="14101"/>
                  <a:pt x="8828" y="14101"/>
                </a:cubicBezTo>
                <a:cubicBezTo>
                  <a:pt x="8874" y="14101"/>
                  <a:pt x="8921" y="14112"/>
                  <a:pt x="8961" y="14139"/>
                </a:cubicBezTo>
                <a:cubicBezTo>
                  <a:pt x="9131" y="14252"/>
                  <a:pt x="9328" y="14303"/>
                  <a:pt x="9529" y="14303"/>
                </a:cubicBezTo>
                <a:cubicBezTo>
                  <a:pt x="9648" y="14303"/>
                  <a:pt x="9769" y="14285"/>
                  <a:pt x="9886" y="14251"/>
                </a:cubicBezTo>
                <a:cubicBezTo>
                  <a:pt x="10123" y="14184"/>
                  <a:pt x="10372" y="14150"/>
                  <a:pt x="10620" y="14150"/>
                </a:cubicBezTo>
                <a:cubicBezTo>
                  <a:pt x="10868" y="14150"/>
                  <a:pt x="11116" y="14184"/>
                  <a:pt x="11353" y="14251"/>
                </a:cubicBezTo>
                <a:cubicBezTo>
                  <a:pt x="11469" y="14284"/>
                  <a:pt x="11585" y="14305"/>
                  <a:pt x="11700" y="14305"/>
                </a:cubicBezTo>
                <a:cubicBezTo>
                  <a:pt x="11743" y="14305"/>
                  <a:pt x="11785" y="14303"/>
                  <a:pt x="11827" y="14297"/>
                </a:cubicBezTo>
                <a:cubicBezTo>
                  <a:pt x="12076" y="14229"/>
                  <a:pt x="12346" y="14206"/>
                  <a:pt x="12617" y="14206"/>
                </a:cubicBezTo>
                <a:lnTo>
                  <a:pt x="12911" y="14161"/>
                </a:lnTo>
                <a:cubicBezTo>
                  <a:pt x="12993" y="14194"/>
                  <a:pt x="13076" y="14215"/>
                  <a:pt x="13158" y="14215"/>
                </a:cubicBezTo>
                <a:cubicBezTo>
                  <a:pt x="13189" y="14215"/>
                  <a:pt x="13219" y="14212"/>
                  <a:pt x="13249" y="14206"/>
                </a:cubicBezTo>
                <a:cubicBezTo>
                  <a:pt x="13971" y="14206"/>
                  <a:pt x="14671" y="14116"/>
                  <a:pt x="15393" y="14048"/>
                </a:cubicBezTo>
                <a:cubicBezTo>
                  <a:pt x="16003" y="14048"/>
                  <a:pt x="16589" y="13981"/>
                  <a:pt x="17199" y="13981"/>
                </a:cubicBezTo>
                <a:cubicBezTo>
                  <a:pt x="17290" y="14001"/>
                  <a:pt x="17377" y="14012"/>
                  <a:pt x="17461" y="14012"/>
                </a:cubicBezTo>
                <a:cubicBezTo>
                  <a:pt x="17564" y="14012"/>
                  <a:pt x="17664" y="13995"/>
                  <a:pt x="17763" y="13958"/>
                </a:cubicBezTo>
                <a:cubicBezTo>
                  <a:pt x="17823" y="13950"/>
                  <a:pt x="17881" y="13948"/>
                  <a:pt x="17937" y="13948"/>
                </a:cubicBezTo>
                <a:cubicBezTo>
                  <a:pt x="18049" y="13948"/>
                  <a:pt x="18154" y="13958"/>
                  <a:pt x="18260" y="13958"/>
                </a:cubicBezTo>
                <a:cubicBezTo>
                  <a:pt x="18409" y="13944"/>
                  <a:pt x="18567" y="13898"/>
                  <a:pt x="18719" y="13898"/>
                </a:cubicBezTo>
                <a:cubicBezTo>
                  <a:pt x="18818" y="13898"/>
                  <a:pt x="18915" y="13918"/>
                  <a:pt x="19004" y="13981"/>
                </a:cubicBezTo>
                <a:cubicBezTo>
                  <a:pt x="19028" y="13993"/>
                  <a:pt x="19078" y="14018"/>
                  <a:pt x="19123" y="14018"/>
                </a:cubicBezTo>
                <a:cubicBezTo>
                  <a:pt x="19162" y="14018"/>
                  <a:pt x="19197" y="13999"/>
                  <a:pt x="19207" y="13935"/>
                </a:cubicBezTo>
                <a:cubicBezTo>
                  <a:pt x="19257" y="13902"/>
                  <a:pt x="19307" y="13881"/>
                  <a:pt x="19356" y="13881"/>
                </a:cubicBezTo>
                <a:cubicBezTo>
                  <a:pt x="19374" y="13881"/>
                  <a:pt x="19392" y="13884"/>
                  <a:pt x="19411" y="13890"/>
                </a:cubicBezTo>
                <a:cubicBezTo>
                  <a:pt x="19489" y="13884"/>
                  <a:pt x="19569" y="13881"/>
                  <a:pt x="19651" y="13881"/>
                </a:cubicBezTo>
                <a:cubicBezTo>
                  <a:pt x="19873" y="13881"/>
                  <a:pt x="20105" y="13902"/>
                  <a:pt x="20336" y="13935"/>
                </a:cubicBezTo>
                <a:cubicBezTo>
                  <a:pt x="20381" y="13935"/>
                  <a:pt x="20449" y="13935"/>
                  <a:pt x="20516" y="13913"/>
                </a:cubicBezTo>
                <a:cubicBezTo>
                  <a:pt x="20701" y="13829"/>
                  <a:pt x="20897" y="13783"/>
                  <a:pt x="21106" y="13783"/>
                </a:cubicBezTo>
                <a:cubicBezTo>
                  <a:pt x="21179" y="13783"/>
                  <a:pt x="21253" y="13788"/>
                  <a:pt x="21329" y="13800"/>
                </a:cubicBezTo>
                <a:cubicBezTo>
                  <a:pt x="21376" y="13804"/>
                  <a:pt x="21424" y="13805"/>
                  <a:pt x="21473" y="13805"/>
                </a:cubicBezTo>
                <a:cubicBezTo>
                  <a:pt x="21546" y="13805"/>
                  <a:pt x="21621" y="13802"/>
                  <a:pt x="21696" y="13802"/>
                </a:cubicBezTo>
                <a:cubicBezTo>
                  <a:pt x="21854" y="13802"/>
                  <a:pt x="22013" y="13815"/>
                  <a:pt x="22164" y="13890"/>
                </a:cubicBezTo>
                <a:cubicBezTo>
                  <a:pt x="22209" y="13890"/>
                  <a:pt x="22299" y="13868"/>
                  <a:pt x="22345" y="13845"/>
                </a:cubicBezTo>
                <a:cubicBezTo>
                  <a:pt x="22485" y="13758"/>
                  <a:pt x="22652" y="13724"/>
                  <a:pt x="22814" y="13724"/>
                </a:cubicBezTo>
                <a:cubicBezTo>
                  <a:pt x="22861" y="13724"/>
                  <a:pt x="22908" y="13727"/>
                  <a:pt x="22954" y="13732"/>
                </a:cubicBezTo>
                <a:cubicBezTo>
                  <a:pt x="23059" y="13753"/>
                  <a:pt x="23166" y="13763"/>
                  <a:pt x="23273" y="13763"/>
                </a:cubicBezTo>
                <a:cubicBezTo>
                  <a:pt x="23512" y="13763"/>
                  <a:pt x="23751" y="13713"/>
                  <a:pt x="23970" y="13619"/>
                </a:cubicBezTo>
                <a:lnTo>
                  <a:pt x="24060" y="13619"/>
                </a:lnTo>
                <a:cubicBezTo>
                  <a:pt x="24218" y="13619"/>
                  <a:pt x="24353" y="13665"/>
                  <a:pt x="24511" y="13665"/>
                </a:cubicBezTo>
                <a:cubicBezTo>
                  <a:pt x="24524" y="13666"/>
                  <a:pt x="24536" y="13667"/>
                  <a:pt x="24548" y="13667"/>
                </a:cubicBezTo>
                <a:cubicBezTo>
                  <a:pt x="24651" y="13667"/>
                  <a:pt x="24744" y="13611"/>
                  <a:pt x="24827" y="13611"/>
                </a:cubicBezTo>
                <a:cubicBezTo>
                  <a:pt x="24858" y="13611"/>
                  <a:pt x="24889" y="13619"/>
                  <a:pt x="24917" y="13642"/>
                </a:cubicBezTo>
                <a:cubicBezTo>
                  <a:pt x="25006" y="13693"/>
                  <a:pt x="25102" y="13722"/>
                  <a:pt x="25197" y="13722"/>
                </a:cubicBezTo>
                <a:cubicBezTo>
                  <a:pt x="25271" y="13722"/>
                  <a:pt x="25345" y="13704"/>
                  <a:pt x="25414" y="13665"/>
                </a:cubicBezTo>
                <a:cubicBezTo>
                  <a:pt x="25493" y="13638"/>
                  <a:pt x="25573" y="13627"/>
                  <a:pt x="25656" y="13627"/>
                </a:cubicBezTo>
                <a:cubicBezTo>
                  <a:pt x="25716" y="13627"/>
                  <a:pt x="25777" y="13633"/>
                  <a:pt x="25843" y="13642"/>
                </a:cubicBezTo>
                <a:cubicBezTo>
                  <a:pt x="25899" y="13665"/>
                  <a:pt x="25967" y="13676"/>
                  <a:pt x="26037" y="13676"/>
                </a:cubicBezTo>
                <a:cubicBezTo>
                  <a:pt x="26108" y="13676"/>
                  <a:pt x="26181" y="13665"/>
                  <a:pt x="26249" y="13642"/>
                </a:cubicBezTo>
                <a:cubicBezTo>
                  <a:pt x="26351" y="13591"/>
                  <a:pt x="26457" y="13568"/>
                  <a:pt x="26562" y="13568"/>
                </a:cubicBezTo>
                <a:cubicBezTo>
                  <a:pt x="26689" y="13568"/>
                  <a:pt x="26815" y="13603"/>
                  <a:pt x="26926" y="13665"/>
                </a:cubicBezTo>
                <a:cubicBezTo>
                  <a:pt x="27016" y="13732"/>
                  <a:pt x="27152" y="13777"/>
                  <a:pt x="27265" y="13777"/>
                </a:cubicBezTo>
                <a:cubicBezTo>
                  <a:pt x="27739" y="13710"/>
                  <a:pt x="28213" y="13687"/>
                  <a:pt x="28664" y="13642"/>
                </a:cubicBezTo>
                <a:cubicBezTo>
                  <a:pt x="28727" y="13635"/>
                  <a:pt x="28790" y="13633"/>
                  <a:pt x="28854" y="13633"/>
                </a:cubicBezTo>
                <a:cubicBezTo>
                  <a:pt x="29161" y="13633"/>
                  <a:pt x="29476" y="13697"/>
                  <a:pt x="29783" y="13697"/>
                </a:cubicBezTo>
                <a:cubicBezTo>
                  <a:pt x="29847" y="13697"/>
                  <a:pt x="29910" y="13694"/>
                  <a:pt x="29973" y="13687"/>
                </a:cubicBezTo>
                <a:cubicBezTo>
                  <a:pt x="29993" y="13685"/>
                  <a:pt x="30012" y="13684"/>
                  <a:pt x="30032" y="13684"/>
                </a:cubicBezTo>
                <a:cubicBezTo>
                  <a:pt x="30126" y="13684"/>
                  <a:pt x="30215" y="13705"/>
                  <a:pt x="30302" y="13705"/>
                </a:cubicBezTo>
                <a:cubicBezTo>
                  <a:pt x="30382" y="13705"/>
                  <a:pt x="30459" y="13688"/>
                  <a:pt x="30537" y="13619"/>
                </a:cubicBezTo>
                <a:cubicBezTo>
                  <a:pt x="30615" y="13551"/>
                  <a:pt x="30705" y="13534"/>
                  <a:pt x="30801" y="13534"/>
                </a:cubicBezTo>
                <a:cubicBezTo>
                  <a:pt x="30906" y="13534"/>
                  <a:pt x="31017" y="13555"/>
                  <a:pt x="31125" y="13555"/>
                </a:cubicBezTo>
                <a:cubicBezTo>
                  <a:pt x="31147" y="13555"/>
                  <a:pt x="31170" y="13554"/>
                  <a:pt x="31192" y="13552"/>
                </a:cubicBezTo>
                <a:cubicBezTo>
                  <a:pt x="31598" y="13507"/>
                  <a:pt x="31937" y="13258"/>
                  <a:pt x="32343" y="13213"/>
                </a:cubicBezTo>
                <a:cubicBezTo>
                  <a:pt x="32568" y="13281"/>
                  <a:pt x="32794" y="13326"/>
                  <a:pt x="33020" y="13371"/>
                </a:cubicBezTo>
                <a:cubicBezTo>
                  <a:pt x="33104" y="13416"/>
                  <a:pt x="33185" y="13433"/>
                  <a:pt x="33264" y="13433"/>
                </a:cubicBezTo>
                <a:cubicBezTo>
                  <a:pt x="33505" y="13433"/>
                  <a:pt x="33730" y="13275"/>
                  <a:pt x="33968" y="13258"/>
                </a:cubicBezTo>
                <a:cubicBezTo>
                  <a:pt x="34126" y="13236"/>
                  <a:pt x="34261" y="13123"/>
                  <a:pt x="34329" y="12988"/>
                </a:cubicBezTo>
                <a:cubicBezTo>
                  <a:pt x="34487" y="12672"/>
                  <a:pt x="34667" y="12356"/>
                  <a:pt x="34848" y="12062"/>
                </a:cubicBezTo>
                <a:cubicBezTo>
                  <a:pt x="34983" y="11769"/>
                  <a:pt x="35164" y="11475"/>
                  <a:pt x="34983" y="11159"/>
                </a:cubicBezTo>
                <a:cubicBezTo>
                  <a:pt x="35006" y="10776"/>
                  <a:pt x="34983" y="10369"/>
                  <a:pt x="34938" y="9986"/>
                </a:cubicBezTo>
                <a:cubicBezTo>
                  <a:pt x="34938" y="9715"/>
                  <a:pt x="35029" y="9444"/>
                  <a:pt x="34825" y="9218"/>
                </a:cubicBezTo>
                <a:cubicBezTo>
                  <a:pt x="34803" y="9083"/>
                  <a:pt x="34803" y="8925"/>
                  <a:pt x="34825" y="8790"/>
                </a:cubicBezTo>
                <a:cubicBezTo>
                  <a:pt x="34825" y="8248"/>
                  <a:pt x="34758" y="7684"/>
                  <a:pt x="34667" y="7142"/>
                </a:cubicBezTo>
                <a:lnTo>
                  <a:pt x="34667" y="7052"/>
                </a:lnTo>
                <a:cubicBezTo>
                  <a:pt x="34735" y="6781"/>
                  <a:pt x="34577" y="6488"/>
                  <a:pt x="34622" y="6217"/>
                </a:cubicBezTo>
                <a:cubicBezTo>
                  <a:pt x="34600" y="6126"/>
                  <a:pt x="34622" y="6036"/>
                  <a:pt x="34667" y="5969"/>
                </a:cubicBezTo>
                <a:cubicBezTo>
                  <a:pt x="34758" y="5743"/>
                  <a:pt x="34871" y="5540"/>
                  <a:pt x="34667" y="5314"/>
                </a:cubicBezTo>
                <a:cubicBezTo>
                  <a:pt x="34645" y="5291"/>
                  <a:pt x="34645" y="5269"/>
                  <a:pt x="34645" y="5246"/>
                </a:cubicBezTo>
                <a:cubicBezTo>
                  <a:pt x="34713" y="4885"/>
                  <a:pt x="34555" y="4524"/>
                  <a:pt x="34713" y="4163"/>
                </a:cubicBezTo>
                <a:cubicBezTo>
                  <a:pt x="34758" y="4050"/>
                  <a:pt x="34758" y="3915"/>
                  <a:pt x="34713" y="3802"/>
                </a:cubicBezTo>
                <a:cubicBezTo>
                  <a:pt x="34713" y="3486"/>
                  <a:pt x="34487" y="3238"/>
                  <a:pt x="34509" y="2922"/>
                </a:cubicBezTo>
                <a:cubicBezTo>
                  <a:pt x="34645" y="2786"/>
                  <a:pt x="34509" y="2696"/>
                  <a:pt x="34464" y="2561"/>
                </a:cubicBezTo>
                <a:cubicBezTo>
                  <a:pt x="34509" y="2538"/>
                  <a:pt x="34509" y="2493"/>
                  <a:pt x="34464" y="2470"/>
                </a:cubicBezTo>
                <a:cubicBezTo>
                  <a:pt x="34351" y="2312"/>
                  <a:pt x="34261" y="2132"/>
                  <a:pt x="34239" y="1951"/>
                </a:cubicBezTo>
                <a:cubicBezTo>
                  <a:pt x="34148" y="1861"/>
                  <a:pt x="34058" y="1748"/>
                  <a:pt x="34103" y="1613"/>
                </a:cubicBezTo>
                <a:cubicBezTo>
                  <a:pt x="34126" y="1410"/>
                  <a:pt x="34081" y="1184"/>
                  <a:pt x="33945" y="1026"/>
                </a:cubicBezTo>
                <a:cubicBezTo>
                  <a:pt x="33900" y="778"/>
                  <a:pt x="33697" y="642"/>
                  <a:pt x="33584" y="462"/>
                </a:cubicBezTo>
                <a:cubicBezTo>
                  <a:pt x="33382" y="186"/>
                  <a:pt x="33076" y="30"/>
                  <a:pt x="32762" y="30"/>
                </a:cubicBezTo>
                <a:cubicBezTo>
                  <a:pt x="32690" y="30"/>
                  <a:pt x="32617" y="39"/>
                  <a:pt x="32546" y="55"/>
                </a:cubicBezTo>
                <a:cubicBezTo>
                  <a:pt x="32510" y="30"/>
                  <a:pt x="32477" y="21"/>
                  <a:pt x="32445" y="21"/>
                </a:cubicBezTo>
                <a:cubicBezTo>
                  <a:pt x="32357" y="21"/>
                  <a:pt x="32280" y="92"/>
                  <a:pt x="32199" y="92"/>
                </a:cubicBezTo>
                <a:cubicBezTo>
                  <a:pt x="32180" y="92"/>
                  <a:pt x="32160" y="88"/>
                  <a:pt x="32140" y="78"/>
                </a:cubicBezTo>
                <a:cubicBezTo>
                  <a:pt x="32009" y="22"/>
                  <a:pt x="31881" y="0"/>
                  <a:pt x="31755" y="0"/>
                </a:cubicBezTo>
                <a:close/>
              </a:path>
            </a:pathLst>
          </a:custGeom>
          <a:solidFill>
            <a:srgbClr val="F5CAC3"/>
          </a:solidFill>
          <a:ln>
            <a:noFill/>
          </a:ln>
        </p:spPr>
        <p:txBody>
          <a:bodyPr spcFirstLastPara="1" wrap="square" lIns="91425" tIns="91425" rIns="91425" bIns="91425" anchor="ctr" anchorCtr="0">
            <a:noAutofit/>
          </a:bodyPr>
          <a:lstStyle/>
          <a:p>
            <a:pPr algn="ctr"/>
            <a:r>
              <a:rPr lang="vi-VN" sz="4400" b="1" dirty="0">
                <a:solidFill>
                  <a:srgbClr val="34495E"/>
                </a:solidFill>
                <a:latin typeface="Bahnschrift SemiBold" panose="020B0502040204020203" pitchFamily="34" charset="0"/>
              </a:rPr>
              <a:t> </a:t>
            </a:r>
            <a:r>
              <a:rPr lang="vi-VN" sz="4400" b="1" dirty="0">
                <a:solidFill>
                  <a:srgbClr val="34495E"/>
                </a:solidFill>
                <a:latin typeface="Times New Roman" panose="02020603050405020304" pitchFamily="18" charset="0"/>
                <a:cs typeface="Times New Roman" panose="02020603050405020304" pitchFamily="18" charset="0"/>
              </a:rPr>
              <a:t>Con người </a:t>
            </a:r>
            <a:r>
              <a:rPr lang="en-US" sz="4400" b="1" dirty="0">
                <a:solidFill>
                  <a:srgbClr val="34495E"/>
                </a:solidFill>
                <a:latin typeface="Times New Roman" panose="02020603050405020304" pitchFamily="18" charset="0"/>
                <a:cs typeface="Times New Roman" panose="02020603050405020304" pitchFamily="18" charset="0"/>
              </a:rPr>
              <a:t>c</a:t>
            </a:r>
            <a:r>
              <a:rPr lang="vi-VN" sz="4400" b="1" dirty="0">
                <a:solidFill>
                  <a:srgbClr val="34495E"/>
                </a:solidFill>
                <a:latin typeface="Times New Roman" panose="02020603050405020304" pitchFamily="18" charset="0"/>
                <a:cs typeface="Times New Roman" panose="02020603050405020304" pitchFamily="18" charset="0"/>
              </a:rPr>
              <a:t>ụ thể, lịch sử</a:t>
            </a:r>
            <a:endParaRPr lang="en-US" sz="4400" b="1" dirty="0">
              <a:latin typeface="Times New Roman" panose="02020603050405020304" pitchFamily="18" charset="0"/>
              <a:cs typeface="Times New Roman" panose="02020603050405020304" pitchFamily="18" charset="0"/>
            </a:endParaRPr>
          </a:p>
        </p:txBody>
      </p:sp>
      <p:graphicFrame>
        <p:nvGraphicFramePr>
          <p:cNvPr id="21" name="Diagram 20"/>
          <p:cNvGraphicFramePr/>
          <p:nvPr>
            <p:extLst>
              <p:ext uri="{D42A27DB-BD31-4B8C-83A1-F6EECF244321}">
                <p14:modId xmlns:p14="http://schemas.microsoft.com/office/powerpoint/2010/main" val="1197315546"/>
              </p:ext>
            </p:extLst>
          </p:nvPr>
        </p:nvGraphicFramePr>
        <p:xfrm>
          <a:off x="761882" y="915360"/>
          <a:ext cx="11127016" cy="3916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934" y="1969653"/>
            <a:ext cx="1341148" cy="1807633"/>
          </a:xfrm>
          <a:prstGeom prst="rect">
            <a:avLst/>
          </a:prstGeom>
        </p:spPr>
      </p:pic>
      <p:pic>
        <p:nvPicPr>
          <p:cNvPr id="23" name="Picture 22"/>
          <p:cNvPicPr>
            <a:picLocks noChangeAspect="1"/>
          </p:cNvPicPr>
          <p:nvPr/>
        </p:nvPicPr>
        <p:blipFill>
          <a:blip r:embed="rId9"/>
          <a:stretch>
            <a:fillRect/>
          </a:stretch>
        </p:blipFill>
        <p:spPr>
          <a:xfrm>
            <a:off x="350934" y="4901200"/>
            <a:ext cx="1832192" cy="1409929"/>
          </a:xfrm>
          <a:prstGeom prst="rect">
            <a:avLst/>
          </a:prstGeom>
        </p:spPr>
      </p:pic>
      <p:pic>
        <p:nvPicPr>
          <p:cNvPr id="24" name="Picture 23"/>
          <p:cNvPicPr>
            <a:picLocks noChangeAspect="1"/>
          </p:cNvPicPr>
          <p:nvPr/>
        </p:nvPicPr>
        <p:blipFill>
          <a:blip r:embed="rId10"/>
          <a:stretch>
            <a:fillRect/>
          </a:stretch>
        </p:blipFill>
        <p:spPr>
          <a:xfrm>
            <a:off x="2753500" y="4875952"/>
            <a:ext cx="1821184" cy="1364130"/>
          </a:xfrm>
          <a:prstGeom prst="rect">
            <a:avLst/>
          </a:prstGeom>
        </p:spPr>
      </p:pic>
      <p:pic>
        <p:nvPicPr>
          <p:cNvPr id="25" name="Picture 24"/>
          <p:cNvPicPr>
            <a:picLocks noChangeAspect="1"/>
          </p:cNvPicPr>
          <p:nvPr/>
        </p:nvPicPr>
        <p:blipFill>
          <a:blip r:embed="rId11"/>
          <a:stretch>
            <a:fillRect/>
          </a:stretch>
        </p:blipFill>
        <p:spPr>
          <a:xfrm>
            <a:off x="5641543" y="4831463"/>
            <a:ext cx="2517777" cy="1549401"/>
          </a:xfrm>
          <a:prstGeom prst="rect">
            <a:avLst/>
          </a:prstGeom>
        </p:spPr>
      </p:pic>
      <p:pic>
        <p:nvPicPr>
          <p:cNvPr id="26" name="Picture 25"/>
          <p:cNvPicPr>
            <a:picLocks noChangeAspect="1"/>
          </p:cNvPicPr>
          <p:nvPr/>
        </p:nvPicPr>
        <p:blipFill>
          <a:blip r:embed="rId12"/>
          <a:stretch>
            <a:fillRect/>
          </a:stretch>
        </p:blipFill>
        <p:spPr>
          <a:xfrm>
            <a:off x="9459099" y="4905428"/>
            <a:ext cx="2310279" cy="13346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Lst>
  </p:timing>
</p:sld>
</file>

<file path=ppt/theme/theme1.xml><?xml version="1.0" encoding="utf-8"?>
<a:theme xmlns:a="http://schemas.openxmlformats.org/drawingml/2006/main" name="SlidesMania">
  <a:themeElements>
    <a:clrScheme name="Simple Light">
      <a:dk1>
        <a:srgbClr val="1D2236"/>
      </a:dk1>
      <a:lt1>
        <a:srgbClr val="FEF1E8"/>
      </a:lt1>
      <a:dk2>
        <a:srgbClr val="434343"/>
      </a:dk2>
      <a:lt2>
        <a:srgbClr val="FFFFFF"/>
      </a:lt2>
      <a:accent1>
        <a:srgbClr val="365CEF"/>
      </a:accent1>
      <a:accent2>
        <a:srgbClr val="8ACAF6"/>
      </a:accent2>
      <a:accent3>
        <a:srgbClr val="1D2236"/>
      </a:accent3>
      <a:accent4>
        <a:srgbClr val="FFFFFF"/>
      </a:accent4>
      <a:accent5>
        <a:srgbClr val="FFFFFF"/>
      </a:accent5>
      <a:accent6>
        <a:srgbClr val="FFFFFF"/>
      </a:accent6>
      <a:hlink>
        <a:srgbClr val="1F48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1911</Words>
  <Application>Microsoft Office PowerPoint</Application>
  <PresentationFormat>Widescreen</PresentationFormat>
  <Paragraphs>157</Paragraphs>
  <Slides>29</Slides>
  <Notes>16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Aldrich</vt:lpstr>
      <vt:lpstr>Calibri</vt:lpstr>
      <vt:lpstr>Times New Roman</vt:lpstr>
      <vt:lpstr>Abril Fatface</vt:lpstr>
      <vt:lpstr>Arial</vt:lpstr>
      <vt:lpstr>Baloo</vt:lpstr>
      <vt:lpstr>Roboto Mono SemiBold</vt:lpstr>
      <vt:lpstr>Roboto Mono</vt:lpstr>
      <vt:lpstr>Fondamento</vt:lpstr>
      <vt:lpstr>Bahnschrift SemiBold</vt:lpstr>
      <vt:lpstr>SlidesMania</vt:lpstr>
      <vt:lpstr>TƯ TƯỞNG HỒ CHÍ Minh</vt:lpstr>
      <vt:lpstr>Chào mừng cô và các bạn đã đến với bài thuyết trình của nhóm 8</vt:lpstr>
      <vt:lpstr>PowerPoint Presentation</vt:lpstr>
      <vt:lpstr>PowerPoint Presentation</vt:lpstr>
      <vt:lpstr>Quan điểm của Hồ Chí Minh về con người</vt:lpstr>
      <vt:lpstr>PowerPoint Presentation</vt:lpstr>
      <vt:lpstr>PowerPoint Presentation</vt:lpstr>
      <vt:lpstr> Con người được nhìn nhận như một chỉnh thể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Giải thích câu nói:” Vì lợi ích mười năm trồng cây. Vì lợi ích trăm năm trồng người”</vt:lpstr>
      <vt:lpstr>PowerPoint Presentation</vt:lpstr>
      <vt:lpstr>PowerPoint Presentation</vt:lpstr>
      <vt:lpstr>PowerPoint Presentation</vt:lpstr>
      <vt:lpstr>LIÊN HỆ SINH VIÊN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TƯ TƯỞNG HỒ CHÍ Minh</dc:title>
  <dc:creator>Thoan hà_Laptop</dc:creator>
  <cp:lastModifiedBy>Admin</cp:lastModifiedBy>
  <cp:revision>10</cp:revision>
  <dcterms:modified xsi:type="dcterms:W3CDTF">2022-07-30T04:08:00Z</dcterms:modified>
</cp:coreProperties>
</file>